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84" r:id="rId2"/>
    <p:sldMasterId id="2147483692" r:id="rId3"/>
  </p:sldMasterIdLst>
  <p:notesMasterIdLst>
    <p:notesMasterId r:id="rId41"/>
  </p:notesMasterIdLst>
  <p:sldIdLst>
    <p:sldId id="282" r:id="rId4"/>
    <p:sldId id="776" r:id="rId5"/>
    <p:sldId id="2032" r:id="rId6"/>
    <p:sldId id="2033" r:id="rId7"/>
    <p:sldId id="2034" r:id="rId8"/>
    <p:sldId id="1984" r:id="rId9"/>
    <p:sldId id="468" r:id="rId10"/>
    <p:sldId id="802" r:id="rId11"/>
    <p:sldId id="457" r:id="rId12"/>
    <p:sldId id="2035" r:id="rId13"/>
    <p:sldId id="2036" r:id="rId14"/>
    <p:sldId id="2037" r:id="rId15"/>
    <p:sldId id="452" r:id="rId16"/>
    <p:sldId id="815" r:id="rId17"/>
    <p:sldId id="1985" r:id="rId18"/>
    <p:sldId id="1986" r:id="rId19"/>
    <p:sldId id="1987" r:id="rId20"/>
    <p:sldId id="2025" r:id="rId21"/>
    <p:sldId id="1989" r:id="rId22"/>
    <p:sldId id="1990" r:id="rId23"/>
    <p:sldId id="1991" r:id="rId24"/>
    <p:sldId id="1992" r:id="rId25"/>
    <p:sldId id="1993" r:id="rId26"/>
    <p:sldId id="1994" r:id="rId27"/>
    <p:sldId id="1995" r:id="rId28"/>
    <p:sldId id="1996" r:id="rId29"/>
    <p:sldId id="2038" r:id="rId30"/>
    <p:sldId id="821" r:id="rId31"/>
    <p:sldId id="2040" r:id="rId32"/>
    <p:sldId id="2050" r:id="rId33"/>
    <p:sldId id="2042" r:id="rId34"/>
    <p:sldId id="801" r:id="rId35"/>
    <p:sldId id="2043" r:id="rId36"/>
    <p:sldId id="2044" r:id="rId37"/>
    <p:sldId id="779" r:id="rId38"/>
    <p:sldId id="2045" r:id="rId39"/>
    <p:sldId id="1998" r:id="rId40"/>
  </p:sldIdLst>
  <p:sldSz cx="12192000" cy="6858000"/>
  <p:notesSz cx="6858000" cy="9144000"/>
  <p:embeddedFontLst>
    <p:embeddedFont>
      <p:font typeface="Book Antiqua" panose="02040602050305030304" pitchFamily="18" charset="0"/>
      <p:regular r:id="rId42"/>
      <p:bold r:id="rId43"/>
      <p:italic r:id="rId44"/>
      <p:boldItalic r:id="rId45"/>
    </p:embeddedFont>
    <p:embeddedFont>
      <p:font typeface="Cambria" panose="02040503050406030204" pitchFamily="18" charset="0"/>
      <p:regular r:id="rId46"/>
      <p:bold r:id="rId47"/>
      <p:italic r:id="rId48"/>
      <p:boldItalic r:id="rId49"/>
    </p:embeddedFont>
    <p:embeddedFont>
      <p:font typeface="Meiryo UI" panose="020B0604030504040204" pitchFamily="34" charset="-128"/>
      <p:regular r:id="rId50"/>
      <p:bold r:id="rId51"/>
      <p:italic r:id="rId52"/>
      <p:boldItalic r:id="rId53"/>
    </p:embeddedFont>
    <p:embeddedFont>
      <p:font typeface="Segoe Print" panose="02000600000000000000" pitchFamily="2" charset="0"/>
      <p:regular r:id="rId54"/>
      <p:bold r:id="rId55"/>
    </p:embeddedFont>
  </p:embeddedFontLst>
  <p:custDataLst>
    <p:tags r:id="rId5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B2CB"/>
    <a:srgbClr val="0000FF"/>
    <a:srgbClr val="17A810"/>
    <a:srgbClr val="DCADCB"/>
    <a:srgbClr val="30CFCD"/>
    <a:srgbClr val="E43230"/>
    <a:srgbClr val="CC3300"/>
    <a:srgbClr val="668B06"/>
    <a:srgbClr val="0E73B7"/>
    <a:srgbClr val="E99D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A90B6B-A759-4CA6-9C11-3366865065D9}" v="1" dt="2025-02-14T10:54:50.2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48" autoAdjust="0"/>
    <p:restoredTop sz="94660" autoAdjust="0"/>
  </p:normalViewPr>
  <p:slideViewPr>
    <p:cSldViewPr snapToGrid="0">
      <p:cViewPr varScale="1">
        <p:scale>
          <a:sx n="78" d="100"/>
          <a:sy n="78" d="100"/>
        </p:scale>
        <p:origin x="715" y="6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viewProps" Target="viewProps.xml"/><Relationship Id="rId5" Type="http://schemas.openxmlformats.org/officeDocument/2006/relationships/slide" Target="slides/slide2.xml"/><Relationship Id="rId61" Type="http://schemas.microsoft.com/office/2016/11/relationships/changesInfo" Target="changesInfos/changesInfo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ags" Target="tags/tag1.xml"/><Relationship Id="rId8" Type="http://schemas.openxmlformats.org/officeDocument/2006/relationships/slide" Target="slides/slide5.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5.fntdata"/><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8.fntdata"/><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yến Võ" userId="e0de574612cad4ee" providerId="LiveId" clId="{69A90B6B-A759-4CA6-9C11-3366865065D9}"/>
    <pc:docChg chg="undo custSel addSld delSld modSld delMainMaster">
      <pc:chgData name="Tuyến Võ" userId="e0de574612cad4ee" providerId="LiveId" clId="{69A90B6B-A759-4CA6-9C11-3366865065D9}" dt="2025-02-14T10:55:10.712" v="74" actId="207"/>
      <pc:docMkLst>
        <pc:docMk/>
      </pc:docMkLst>
      <pc:sldChg chg="del">
        <pc:chgData name="Tuyến Võ" userId="e0de574612cad4ee" providerId="LiveId" clId="{69A90B6B-A759-4CA6-9C11-3366865065D9}" dt="2025-02-14T10:52:00.199" v="45" actId="47"/>
        <pc:sldMkLst>
          <pc:docMk/>
          <pc:sldMk cId="3474054338" sldId="451"/>
        </pc:sldMkLst>
      </pc:sldChg>
      <pc:sldChg chg="del">
        <pc:chgData name="Tuyến Võ" userId="e0de574612cad4ee" providerId="LiveId" clId="{69A90B6B-A759-4CA6-9C11-3366865065D9}" dt="2025-02-14T10:51:39.040" v="0" actId="47"/>
        <pc:sldMkLst>
          <pc:docMk/>
          <pc:sldMk cId="2324393789" sldId="453"/>
        </pc:sldMkLst>
      </pc:sldChg>
      <pc:sldChg chg="del">
        <pc:chgData name="Tuyến Võ" userId="e0de574612cad4ee" providerId="LiveId" clId="{69A90B6B-A759-4CA6-9C11-3366865065D9}" dt="2025-02-14T10:51:41.535" v="11" actId="47"/>
        <pc:sldMkLst>
          <pc:docMk/>
          <pc:sldMk cId="3844998349" sldId="459"/>
        </pc:sldMkLst>
      </pc:sldChg>
      <pc:sldChg chg="del">
        <pc:chgData name="Tuyến Võ" userId="e0de574612cad4ee" providerId="LiveId" clId="{69A90B6B-A759-4CA6-9C11-3366865065D9}" dt="2025-02-14T10:52:02.346" v="56" actId="47"/>
        <pc:sldMkLst>
          <pc:docMk/>
          <pc:sldMk cId="2990791414" sldId="482"/>
        </pc:sldMkLst>
      </pc:sldChg>
      <pc:sldChg chg="del">
        <pc:chgData name="Tuyến Võ" userId="e0de574612cad4ee" providerId="LiveId" clId="{69A90B6B-A759-4CA6-9C11-3366865065D9}" dt="2025-02-14T10:51:43.029" v="19" actId="47"/>
        <pc:sldMkLst>
          <pc:docMk/>
          <pc:sldMk cId="2717599130" sldId="484"/>
        </pc:sldMkLst>
      </pc:sldChg>
      <pc:sldChg chg="del">
        <pc:chgData name="Tuyến Võ" userId="e0de574612cad4ee" providerId="LiveId" clId="{69A90B6B-A759-4CA6-9C11-3366865065D9}" dt="2025-02-14T10:51:42.857" v="18" actId="47"/>
        <pc:sldMkLst>
          <pc:docMk/>
          <pc:sldMk cId="876286156" sldId="498"/>
        </pc:sldMkLst>
      </pc:sldChg>
      <pc:sldChg chg="del">
        <pc:chgData name="Tuyến Võ" userId="e0de574612cad4ee" providerId="LiveId" clId="{69A90B6B-A759-4CA6-9C11-3366865065D9}" dt="2025-02-14T10:51:47.643" v="33" actId="47"/>
        <pc:sldMkLst>
          <pc:docMk/>
          <pc:sldMk cId="1421946522" sldId="506"/>
        </pc:sldMkLst>
      </pc:sldChg>
      <pc:sldChg chg="del">
        <pc:chgData name="Tuyến Võ" userId="e0de574612cad4ee" providerId="LiveId" clId="{69A90B6B-A759-4CA6-9C11-3366865065D9}" dt="2025-02-14T10:51:58.785" v="37" actId="47"/>
        <pc:sldMkLst>
          <pc:docMk/>
          <pc:sldMk cId="2636539179" sldId="516"/>
        </pc:sldMkLst>
      </pc:sldChg>
      <pc:sldChg chg="del">
        <pc:chgData name="Tuyến Võ" userId="e0de574612cad4ee" providerId="LiveId" clId="{69A90B6B-A759-4CA6-9C11-3366865065D9}" dt="2025-02-14T10:52:01.188" v="50" actId="47"/>
        <pc:sldMkLst>
          <pc:docMk/>
          <pc:sldMk cId="4170179078" sldId="533"/>
        </pc:sldMkLst>
      </pc:sldChg>
      <pc:sldChg chg="del">
        <pc:chgData name="Tuyến Võ" userId="e0de574612cad4ee" providerId="LiveId" clId="{69A90B6B-A759-4CA6-9C11-3366865065D9}" dt="2025-02-14T10:51:39.261" v="1" actId="47"/>
        <pc:sldMkLst>
          <pc:docMk/>
          <pc:sldMk cId="4075184782" sldId="610"/>
        </pc:sldMkLst>
      </pc:sldChg>
      <pc:sldChg chg="del">
        <pc:chgData name="Tuyến Võ" userId="e0de574612cad4ee" providerId="LiveId" clId="{69A90B6B-A759-4CA6-9C11-3366865065D9}" dt="2025-02-14T10:51:39.622" v="2" actId="47"/>
        <pc:sldMkLst>
          <pc:docMk/>
          <pc:sldMk cId="2733781740" sldId="611"/>
        </pc:sldMkLst>
      </pc:sldChg>
      <pc:sldChg chg="del">
        <pc:chgData name="Tuyến Võ" userId="e0de574612cad4ee" providerId="LiveId" clId="{69A90B6B-A759-4CA6-9C11-3366865065D9}" dt="2025-02-14T10:51:39.826" v="3" actId="47"/>
        <pc:sldMkLst>
          <pc:docMk/>
          <pc:sldMk cId="2202369625" sldId="612"/>
        </pc:sldMkLst>
      </pc:sldChg>
      <pc:sldChg chg="del">
        <pc:chgData name="Tuyến Võ" userId="e0de574612cad4ee" providerId="LiveId" clId="{69A90B6B-A759-4CA6-9C11-3366865065D9}" dt="2025-02-14T10:51:40.030" v="4" actId="47"/>
        <pc:sldMkLst>
          <pc:docMk/>
          <pc:sldMk cId="2640107400" sldId="613"/>
        </pc:sldMkLst>
      </pc:sldChg>
      <pc:sldChg chg="del">
        <pc:chgData name="Tuyến Võ" userId="e0de574612cad4ee" providerId="LiveId" clId="{69A90B6B-A759-4CA6-9C11-3366865065D9}" dt="2025-02-14T10:51:40.406" v="5" actId="47"/>
        <pc:sldMkLst>
          <pc:docMk/>
          <pc:sldMk cId="4113476148" sldId="614"/>
        </pc:sldMkLst>
      </pc:sldChg>
      <pc:sldChg chg="del">
        <pc:chgData name="Tuyến Võ" userId="e0de574612cad4ee" providerId="LiveId" clId="{69A90B6B-A759-4CA6-9C11-3366865065D9}" dt="2025-02-14T10:51:40.594" v="6" actId="47"/>
        <pc:sldMkLst>
          <pc:docMk/>
          <pc:sldMk cId="1563153200" sldId="615"/>
        </pc:sldMkLst>
      </pc:sldChg>
      <pc:sldChg chg="del">
        <pc:chgData name="Tuyến Võ" userId="e0de574612cad4ee" providerId="LiveId" clId="{69A90B6B-A759-4CA6-9C11-3366865065D9}" dt="2025-02-14T10:51:40.782" v="7" actId="47"/>
        <pc:sldMkLst>
          <pc:docMk/>
          <pc:sldMk cId="86226464" sldId="616"/>
        </pc:sldMkLst>
      </pc:sldChg>
      <pc:sldChg chg="del">
        <pc:chgData name="Tuyến Võ" userId="e0de574612cad4ee" providerId="LiveId" clId="{69A90B6B-A759-4CA6-9C11-3366865065D9}" dt="2025-02-14T10:51:40.970" v="8" actId="47"/>
        <pc:sldMkLst>
          <pc:docMk/>
          <pc:sldMk cId="1574560366" sldId="617"/>
        </pc:sldMkLst>
      </pc:sldChg>
      <pc:sldChg chg="del">
        <pc:chgData name="Tuyến Võ" userId="e0de574612cad4ee" providerId="LiveId" clId="{69A90B6B-A759-4CA6-9C11-3366865065D9}" dt="2025-02-14T10:51:41.157" v="9" actId="47"/>
        <pc:sldMkLst>
          <pc:docMk/>
          <pc:sldMk cId="3514305094" sldId="618"/>
        </pc:sldMkLst>
      </pc:sldChg>
      <pc:sldChg chg="del">
        <pc:chgData name="Tuyến Võ" userId="e0de574612cad4ee" providerId="LiveId" clId="{69A90B6B-A759-4CA6-9C11-3366865065D9}" dt="2025-02-14T10:51:41.347" v="10" actId="47"/>
        <pc:sldMkLst>
          <pc:docMk/>
          <pc:sldMk cId="881316274" sldId="619"/>
        </pc:sldMkLst>
      </pc:sldChg>
      <pc:sldChg chg="add del setBg">
        <pc:chgData name="Tuyến Võ" userId="e0de574612cad4ee" providerId="LiveId" clId="{69A90B6B-A759-4CA6-9C11-3366865065D9}" dt="2025-02-14T10:54:50.287" v="69"/>
        <pc:sldMkLst>
          <pc:docMk/>
          <pc:sldMk cId="1315515433" sldId="779"/>
        </pc:sldMkLst>
      </pc:sldChg>
      <pc:sldChg chg="del">
        <pc:chgData name="Tuyến Võ" userId="e0de574612cad4ee" providerId="LiveId" clId="{69A90B6B-A759-4CA6-9C11-3366865065D9}" dt="2025-02-14T10:52:00.936" v="49" actId="47"/>
        <pc:sldMkLst>
          <pc:docMk/>
          <pc:sldMk cId="3603226521" sldId="783"/>
        </pc:sldMkLst>
      </pc:sldChg>
      <pc:sldChg chg="del">
        <pc:chgData name="Tuyến Võ" userId="e0de574612cad4ee" providerId="LiveId" clId="{69A90B6B-A759-4CA6-9C11-3366865065D9}" dt="2025-02-14T10:51:59.088" v="39" actId="47"/>
        <pc:sldMkLst>
          <pc:docMk/>
          <pc:sldMk cId="773081815" sldId="784"/>
        </pc:sldMkLst>
      </pc:sldChg>
      <pc:sldChg chg="del">
        <pc:chgData name="Tuyến Võ" userId="e0de574612cad4ee" providerId="LiveId" clId="{69A90B6B-A759-4CA6-9C11-3366865065D9}" dt="2025-02-14T10:52:00.606" v="47" actId="47"/>
        <pc:sldMkLst>
          <pc:docMk/>
          <pc:sldMk cId="3363901879" sldId="785"/>
        </pc:sldMkLst>
      </pc:sldChg>
      <pc:sldChg chg="del">
        <pc:chgData name="Tuyến Võ" userId="e0de574612cad4ee" providerId="LiveId" clId="{69A90B6B-A759-4CA6-9C11-3366865065D9}" dt="2025-02-14T10:51:46.294" v="28" actId="47"/>
        <pc:sldMkLst>
          <pc:docMk/>
          <pc:sldMk cId="2016472151" sldId="786"/>
        </pc:sldMkLst>
      </pc:sldChg>
      <pc:sldChg chg="del">
        <pc:chgData name="Tuyến Võ" userId="e0de574612cad4ee" providerId="LiveId" clId="{69A90B6B-A759-4CA6-9C11-3366865065D9}" dt="2025-02-14T10:52:01.563" v="52" actId="47"/>
        <pc:sldMkLst>
          <pc:docMk/>
          <pc:sldMk cId="1989158025" sldId="788"/>
        </pc:sldMkLst>
      </pc:sldChg>
      <pc:sldChg chg="add del setBg">
        <pc:chgData name="Tuyến Võ" userId="e0de574612cad4ee" providerId="LiveId" clId="{69A90B6B-A759-4CA6-9C11-3366865065D9}" dt="2025-02-14T10:54:50.287" v="69"/>
        <pc:sldMkLst>
          <pc:docMk/>
          <pc:sldMk cId="3456994661" sldId="801"/>
        </pc:sldMkLst>
      </pc:sldChg>
      <pc:sldChg chg="del">
        <pc:chgData name="Tuyến Võ" userId="e0de574612cad4ee" providerId="LiveId" clId="{69A90B6B-A759-4CA6-9C11-3366865065D9}" dt="2025-02-14T10:51:41.929" v="13" actId="47"/>
        <pc:sldMkLst>
          <pc:docMk/>
          <pc:sldMk cId="370043021" sldId="814"/>
        </pc:sldMkLst>
      </pc:sldChg>
      <pc:sldChg chg="del">
        <pc:chgData name="Tuyến Võ" userId="e0de574612cad4ee" providerId="LiveId" clId="{69A90B6B-A759-4CA6-9C11-3366865065D9}" dt="2025-02-14T10:51:59.429" v="41" actId="47"/>
        <pc:sldMkLst>
          <pc:docMk/>
          <pc:sldMk cId="1689384408" sldId="817"/>
        </pc:sldMkLst>
      </pc:sldChg>
      <pc:sldChg chg="del">
        <pc:chgData name="Tuyến Võ" userId="e0de574612cad4ee" providerId="LiveId" clId="{69A90B6B-A759-4CA6-9C11-3366865065D9}" dt="2025-02-14T10:52:02.158" v="55" actId="47"/>
        <pc:sldMkLst>
          <pc:docMk/>
          <pc:sldMk cId="2051402721" sldId="818"/>
        </pc:sldMkLst>
      </pc:sldChg>
      <pc:sldChg chg="modSp add del mod setBg">
        <pc:chgData name="Tuyến Võ" userId="e0de574612cad4ee" providerId="LiveId" clId="{69A90B6B-A759-4CA6-9C11-3366865065D9}" dt="2025-02-14T10:55:10.712" v="74" actId="207"/>
        <pc:sldMkLst>
          <pc:docMk/>
          <pc:sldMk cId="2358047827" sldId="821"/>
        </pc:sldMkLst>
        <pc:spChg chg="mod">
          <ac:chgData name="Tuyến Võ" userId="e0de574612cad4ee" providerId="LiveId" clId="{69A90B6B-A759-4CA6-9C11-3366865065D9}" dt="2025-02-14T10:55:10.712" v="74" actId="207"/>
          <ac:spMkLst>
            <pc:docMk/>
            <pc:sldMk cId="2358047827" sldId="821"/>
            <ac:spMk id="5" creationId="{6FB1CB3C-26CF-2A2C-F897-682BF60F6973}"/>
          </ac:spMkLst>
        </pc:spChg>
        <pc:spChg chg="mod">
          <ac:chgData name="Tuyến Võ" userId="e0de574612cad4ee" providerId="LiveId" clId="{69A90B6B-A759-4CA6-9C11-3366865065D9}" dt="2025-02-14T10:55:07.944" v="73" actId="207"/>
          <ac:spMkLst>
            <pc:docMk/>
            <pc:sldMk cId="2358047827" sldId="821"/>
            <ac:spMk id="6" creationId="{2E14BE4C-3DCB-E2CF-9FE2-28F46EE7C540}"/>
          </ac:spMkLst>
        </pc:spChg>
      </pc:sldChg>
      <pc:sldChg chg="del">
        <pc:chgData name="Tuyến Võ" userId="e0de574612cad4ee" providerId="LiveId" clId="{69A90B6B-A759-4CA6-9C11-3366865065D9}" dt="2025-02-14T10:52:02.910" v="58" actId="47"/>
        <pc:sldMkLst>
          <pc:docMk/>
          <pc:sldMk cId="2252818912" sldId="823"/>
        </pc:sldMkLst>
      </pc:sldChg>
      <pc:sldChg chg="del">
        <pc:chgData name="Tuyến Võ" userId="e0de574612cad4ee" providerId="LiveId" clId="{69A90B6B-A759-4CA6-9C11-3366865065D9}" dt="2025-02-14T10:51:58.911" v="38" actId="47"/>
        <pc:sldMkLst>
          <pc:docMk/>
          <pc:sldMk cId="643523949" sldId="824"/>
        </pc:sldMkLst>
      </pc:sldChg>
      <pc:sldChg chg="del">
        <pc:chgData name="Tuyến Võ" userId="e0de574612cad4ee" providerId="LiveId" clId="{69A90B6B-A759-4CA6-9C11-3366865065D9}" dt="2025-02-14T10:51:46.529" v="29" actId="47"/>
        <pc:sldMkLst>
          <pc:docMk/>
          <pc:sldMk cId="3932303854" sldId="1983"/>
        </pc:sldMkLst>
      </pc:sldChg>
      <pc:sldChg chg="del">
        <pc:chgData name="Tuyến Võ" userId="e0de574612cad4ee" providerId="LiveId" clId="{69A90B6B-A759-4CA6-9C11-3366865065D9}" dt="2025-02-14T10:51:44.505" v="24" actId="47"/>
        <pc:sldMkLst>
          <pc:docMk/>
          <pc:sldMk cId="3722082118" sldId="1988"/>
        </pc:sldMkLst>
      </pc:sldChg>
      <pc:sldChg chg="del">
        <pc:chgData name="Tuyến Võ" userId="e0de574612cad4ee" providerId="LiveId" clId="{69A90B6B-A759-4CA6-9C11-3366865065D9}" dt="2025-02-14T10:52:01.767" v="53" actId="47"/>
        <pc:sldMkLst>
          <pc:docMk/>
          <pc:sldMk cId="354953694" sldId="1997"/>
        </pc:sldMkLst>
      </pc:sldChg>
      <pc:sldChg chg="add del setBg">
        <pc:chgData name="Tuyến Võ" userId="e0de574612cad4ee" providerId="LiveId" clId="{69A90B6B-A759-4CA6-9C11-3366865065D9}" dt="2025-02-14T10:54:50.287" v="69"/>
        <pc:sldMkLst>
          <pc:docMk/>
          <pc:sldMk cId="3200172556" sldId="1998"/>
        </pc:sldMkLst>
      </pc:sldChg>
      <pc:sldChg chg="del">
        <pc:chgData name="Tuyến Võ" userId="e0de574612cad4ee" providerId="LiveId" clId="{69A90B6B-A759-4CA6-9C11-3366865065D9}" dt="2025-02-14T10:51:48.318" v="34" actId="47"/>
        <pc:sldMkLst>
          <pc:docMk/>
          <pc:sldMk cId="1384491543" sldId="1999"/>
        </pc:sldMkLst>
      </pc:sldChg>
      <pc:sldChg chg="del">
        <pc:chgData name="Tuyến Võ" userId="e0de574612cad4ee" providerId="LiveId" clId="{69A90B6B-A759-4CA6-9C11-3366865065D9}" dt="2025-02-14T10:51:49.194" v="36" actId="47"/>
        <pc:sldMkLst>
          <pc:docMk/>
          <pc:sldMk cId="2863975821" sldId="2000"/>
        </pc:sldMkLst>
      </pc:sldChg>
      <pc:sldChg chg="del">
        <pc:chgData name="Tuyến Võ" userId="e0de574612cad4ee" providerId="LiveId" clId="{69A90B6B-A759-4CA6-9C11-3366865065D9}" dt="2025-02-14T10:52:00.402" v="46" actId="47"/>
        <pc:sldMkLst>
          <pc:docMk/>
          <pc:sldMk cId="3759821298" sldId="2001"/>
        </pc:sldMkLst>
      </pc:sldChg>
      <pc:sldChg chg="del">
        <pc:chgData name="Tuyến Võ" userId="e0de574612cad4ee" providerId="LiveId" clId="{69A90B6B-A759-4CA6-9C11-3366865065D9}" dt="2025-02-14T10:52:00.779" v="48" actId="47"/>
        <pc:sldMkLst>
          <pc:docMk/>
          <pc:sldMk cId="293613392" sldId="2002"/>
        </pc:sldMkLst>
      </pc:sldChg>
      <pc:sldChg chg="del">
        <pc:chgData name="Tuyến Võ" userId="e0de574612cad4ee" providerId="LiveId" clId="{69A90B6B-A759-4CA6-9C11-3366865065D9}" dt="2025-02-14T10:51:59.996" v="44" actId="47"/>
        <pc:sldMkLst>
          <pc:docMk/>
          <pc:sldMk cId="3220861162" sldId="2007"/>
        </pc:sldMkLst>
      </pc:sldChg>
      <pc:sldChg chg="del">
        <pc:chgData name="Tuyến Võ" userId="e0de574612cad4ee" providerId="LiveId" clId="{69A90B6B-A759-4CA6-9C11-3366865065D9}" dt="2025-02-14T10:51:59.764" v="43" actId="47"/>
        <pc:sldMkLst>
          <pc:docMk/>
          <pc:sldMk cId="72567625" sldId="2009"/>
        </pc:sldMkLst>
      </pc:sldChg>
      <pc:sldChg chg="del">
        <pc:chgData name="Tuyến Võ" userId="e0de574612cad4ee" providerId="LiveId" clId="{69A90B6B-A759-4CA6-9C11-3366865065D9}" dt="2025-02-14T10:51:41.677" v="12" actId="47"/>
        <pc:sldMkLst>
          <pc:docMk/>
          <pc:sldMk cId="3845731392" sldId="2016"/>
        </pc:sldMkLst>
      </pc:sldChg>
      <pc:sldChg chg="del">
        <pc:chgData name="Tuyến Võ" userId="e0de574612cad4ee" providerId="LiveId" clId="{69A90B6B-A759-4CA6-9C11-3366865065D9}" dt="2025-02-14T10:51:42.039" v="14" actId="47"/>
        <pc:sldMkLst>
          <pc:docMk/>
          <pc:sldMk cId="1429101852" sldId="2017"/>
        </pc:sldMkLst>
      </pc:sldChg>
      <pc:sldChg chg="del">
        <pc:chgData name="Tuyến Võ" userId="e0de574612cad4ee" providerId="LiveId" clId="{69A90B6B-A759-4CA6-9C11-3366865065D9}" dt="2025-02-14T10:51:42.243" v="15" actId="47"/>
        <pc:sldMkLst>
          <pc:docMk/>
          <pc:sldMk cId="299838424" sldId="2018"/>
        </pc:sldMkLst>
      </pc:sldChg>
      <pc:sldChg chg="del">
        <pc:chgData name="Tuyến Võ" userId="e0de574612cad4ee" providerId="LiveId" clId="{69A90B6B-A759-4CA6-9C11-3366865065D9}" dt="2025-02-14T10:51:42.447" v="16" actId="47"/>
        <pc:sldMkLst>
          <pc:docMk/>
          <pc:sldMk cId="2483799559" sldId="2019"/>
        </pc:sldMkLst>
      </pc:sldChg>
      <pc:sldChg chg="del">
        <pc:chgData name="Tuyến Võ" userId="e0de574612cad4ee" providerId="LiveId" clId="{69A90B6B-A759-4CA6-9C11-3366865065D9}" dt="2025-02-14T10:51:42.667" v="17" actId="47"/>
        <pc:sldMkLst>
          <pc:docMk/>
          <pc:sldMk cId="1405420876" sldId="2020"/>
        </pc:sldMkLst>
      </pc:sldChg>
      <pc:sldChg chg="del">
        <pc:chgData name="Tuyến Võ" userId="e0de574612cad4ee" providerId="LiveId" clId="{69A90B6B-A759-4CA6-9C11-3366865065D9}" dt="2025-02-14T10:51:43.243" v="20" actId="47"/>
        <pc:sldMkLst>
          <pc:docMk/>
          <pc:sldMk cId="1686238667" sldId="2021"/>
        </pc:sldMkLst>
      </pc:sldChg>
      <pc:sldChg chg="del">
        <pc:chgData name="Tuyến Võ" userId="e0de574612cad4ee" providerId="LiveId" clId="{69A90B6B-A759-4CA6-9C11-3366865065D9}" dt="2025-02-14T10:51:43.641" v="21" actId="47"/>
        <pc:sldMkLst>
          <pc:docMk/>
          <pc:sldMk cId="3835441015" sldId="2022"/>
        </pc:sldMkLst>
      </pc:sldChg>
      <pc:sldChg chg="del">
        <pc:chgData name="Tuyến Võ" userId="e0de574612cad4ee" providerId="LiveId" clId="{69A90B6B-A759-4CA6-9C11-3366865065D9}" dt="2025-02-14T10:51:43.846" v="22" actId="47"/>
        <pc:sldMkLst>
          <pc:docMk/>
          <pc:sldMk cId="2451346153" sldId="2023"/>
        </pc:sldMkLst>
      </pc:sldChg>
      <pc:sldChg chg="del">
        <pc:chgData name="Tuyến Võ" userId="e0de574612cad4ee" providerId="LiveId" clId="{69A90B6B-A759-4CA6-9C11-3366865065D9}" dt="2025-02-14T10:51:44.207" v="23" actId="47"/>
        <pc:sldMkLst>
          <pc:docMk/>
          <pc:sldMk cId="2222102462" sldId="2024"/>
        </pc:sldMkLst>
      </pc:sldChg>
      <pc:sldChg chg="del">
        <pc:chgData name="Tuyến Võ" userId="e0de574612cad4ee" providerId="LiveId" clId="{69A90B6B-A759-4CA6-9C11-3366865065D9}" dt="2025-02-14T10:51:44.803" v="25" actId="47"/>
        <pc:sldMkLst>
          <pc:docMk/>
          <pc:sldMk cId="341435945" sldId="2026"/>
        </pc:sldMkLst>
      </pc:sldChg>
      <pc:sldChg chg="del">
        <pc:chgData name="Tuyến Võ" userId="e0de574612cad4ee" providerId="LiveId" clId="{69A90B6B-A759-4CA6-9C11-3366865065D9}" dt="2025-02-14T10:51:46.091" v="27" actId="47"/>
        <pc:sldMkLst>
          <pc:docMk/>
          <pc:sldMk cId="3237780967" sldId="2028"/>
        </pc:sldMkLst>
      </pc:sldChg>
      <pc:sldChg chg="del">
        <pc:chgData name="Tuyến Võ" userId="e0de574612cad4ee" providerId="LiveId" clId="{69A90B6B-A759-4CA6-9C11-3366865065D9}" dt="2025-02-14T10:51:46.749" v="30" actId="47"/>
        <pc:sldMkLst>
          <pc:docMk/>
          <pc:sldMk cId="1696312093" sldId="2029"/>
        </pc:sldMkLst>
      </pc:sldChg>
      <pc:sldChg chg="del">
        <pc:chgData name="Tuyến Võ" userId="e0de574612cad4ee" providerId="LiveId" clId="{69A90B6B-A759-4CA6-9C11-3366865065D9}" dt="2025-02-14T10:51:46.969" v="31" actId="47"/>
        <pc:sldMkLst>
          <pc:docMk/>
          <pc:sldMk cId="1614425611" sldId="2030"/>
        </pc:sldMkLst>
      </pc:sldChg>
      <pc:sldChg chg="del">
        <pc:chgData name="Tuyến Võ" userId="e0de574612cad4ee" providerId="LiveId" clId="{69A90B6B-A759-4CA6-9C11-3366865065D9}" dt="2025-02-14T10:51:47.251" v="32" actId="47"/>
        <pc:sldMkLst>
          <pc:docMk/>
          <pc:sldMk cId="2431801844" sldId="2031"/>
        </pc:sldMkLst>
      </pc:sldChg>
      <pc:sldChg chg="add del setBg">
        <pc:chgData name="Tuyến Võ" userId="e0de574612cad4ee" providerId="LiveId" clId="{69A90B6B-A759-4CA6-9C11-3366865065D9}" dt="2025-02-14T10:54:54.709" v="70" actId="47"/>
        <pc:sldMkLst>
          <pc:docMk/>
          <pc:sldMk cId="569859847" sldId="2039"/>
        </pc:sldMkLst>
      </pc:sldChg>
      <pc:sldChg chg="del">
        <pc:chgData name="Tuyến Võ" userId="e0de574612cad4ee" providerId="LiveId" clId="{69A90B6B-A759-4CA6-9C11-3366865065D9}" dt="2025-02-14T10:52:06.429" v="67" actId="47"/>
        <pc:sldMkLst>
          <pc:docMk/>
          <pc:sldMk cId="3742243498" sldId="2039"/>
        </pc:sldMkLst>
      </pc:sldChg>
      <pc:sldChg chg="add setBg">
        <pc:chgData name="Tuyến Võ" userId="e0de574612cad4ee" providerId="LiveId" clId="{69A90B6B-A759-4CA6-9C11-3366865065D9}" dt="2025-02-14T10:54:50.287" v="69"/>
        <pc:sldMkLst>
          <pc:docMk/>
          <pc:sldMk cId="3742243498" sldId="2040"/>
        </pc:sldMkLst>
      </pc:sldChg>
      <pc:sldChg chg="del">
        <pc:chgData name="Tuyến Võ" userId="e0de574612cad4ee" providerId="LiveId" clId="{69A90B6B-A759-4CA6-9C11-3366865065D9}" dt="2025-02-14T10:52:01.939" v="54" actId="47"/>
        <pc:sldMkLst>
          <pc:docMk/>
          <pc:sldMk cId="4285969307" sldId="2040"/>
        </pc:sldMkLst>
      </pc:sldChg>
      <pc:sldChg chg="add del setBg">
        <pc:chgData name="Tuyến Võ" userId="e0de574612cad4ee" providerId="LiveId" clId="{69A90B6B-A759-4CA6-9C11-3366865065D9}" dt="2025-02-14T10:54:50.287" v="69"/>
        <pc:sldMkLst>
          <pc:docMk/>
          <pc:sldMk cId="2962685167" sldId="2042"/>
        </pc:sldMkLst>
      </pc:sldChg>
      <pc:sldChg chg="add del setBg">
        <pc:chgData name="Tuyến Võ" userId="e0de574612cad4ee" providerId="LiveId" clId="{69A90B6B-A759-4CA6-9C11-3366865065D9}" dt="2025-02-14T10:54:50.287" v="69"/>
        <pc:sldMkLst>
          <pc:docMk/>
          <pc:sldMk cId="2259564327" sldId="2043"/>
        </pc:sldMkLst>
      </pc:sldChg>
      <pc:sldChg chg="add del setBg">
        <pc:chgData name="Tuyến Võ" userId="e0de574612cad4ee" providerId="LiveId" clId="{69A90B6B-A759-4CA6-9C11-3366865065D9}" dt="2025-02-14T10:54:50.287" v="69"/>
        <pc:sldMkLst>
          <pc:docMk/>
          <pc:sldMk cId="1970876996" sldId="2044"/>
        </pc:sldMkLst>
      </pc:sldChg>
      <pc:sldChg chg="add del setBg">
        <pc:chgData name="Tuyến Võ" userId="e0de574612cad4ee" providerId="LiveId" clId="{69A90B6B-A759-4CA6-9C11-3366865065D9}" dt="2025-02-14T10:54:50.287" v="69"/>
        <pc:sldMkLst>
          <pc:docMk/>
          <pc:sldMk cId="3135615789" sldId="2045"/>
        </pc:sldMkLst>
      </pc:sldChg>
      <pc:sldChg chg="del">
        <pc:chgData name="Tuyến Võ" userId="e0de574612cad4ee" providerId="LiveId" clId="{69A90B6B-A759-4CA6-9C11-3366865065D9}" dt="2025-02-14T10:52:02.550" v="57" actId="47"/>
        <pc:sldMkLst>
          <pc:docMk/>
          <pc:sldMk cId="755265633" sldId="2046"/>
        </pc:sldMkLst>
      </pc:sldChg>
      <pc:sldChg chg="del">
        <pc:chgData name="Tuyến Võ" userId="e0de574612cad4ee" providerId="LiveId" clId="{69A90B6B-A759-4CA6-9C11-3366865065D9}" dt="2025-02-14T10:51:48.741" v="35" actId="47"/>
        <pc:sldMkLst>
          <pc:docMk/>
          <pc:sldMk cId="3333969691" sldId="2047"/>
        </pc:sldMkLst>
      </pc:sldChg>
      <pc:sldChg chg="del">
        <pc:chgData name="Tuyến Võ" userId="e0de574612cad4ee" providerId="LiveId" clId="{69A90B6B-A759-4CA6-9C11-3366865065D9}" dt="2025-02-14T10:52:01.359" v="51" actId="47"/>
        <pc:sldMkLst>
          <pc:docMk/>
          <pc:sldMk cId="2348282208" sldId="2048"/>
        </pc:sldMkLst>
      </pc:sldChg>
      <pc:sldChg chg="del">
        <pc:chgData name="Tuyến Võ" userId="e0de574612cad4ee" providerId="LiveId" clId="{69A90B6B-A759-4CA6-9C11-3366865065D9}" dt="2025-02-14T10:51:59.617" v="42" actId="47"/>
        <pc:sldMkLst>
          <pc:docMk/>
          <pc:sldMk cId="961415650" sldId="2049"/>
        </pc:sldMkLst>
      </pc:sldChg>
      <pc:sldChg chg="add del setBg">
        <pc:chgData name="Tuyến Võ" userId="e0de574612cad4ee" providerId="LiveId" clId="{69A90B6B-A759-4CA6-9C11-3366865065D9}" dt="2025-02-14T10:54:50.287" v="69"/>
        <pc:sldMkLst>
          <pc:docMk/>
          <pc:sldMk cId="1103137793" sldId="2050"/>
        </pc:sldMkLst>
      </pc:sldChg>
      <pc:sldChg chg="del">
        <pc:chgData name="Tuyến Võ" userId="e0de574612cad4ee" providerId="LiveId" clId="{69A90B6B-A759-4CA6-9C11-3366865065D9}" dt="2025-02-14T10:51:59.257" v="40" actId="47"/>
        <pc:sldMkLst>
          <pc:docMk/>
          <pc:sldMk cId="636219673" sldId="2051"/>
        </pc:sldMkLst>
      </pc:sldChg>
      <pc:sldChg chg="del">
        <pc:chgData name="Tuyến Võ" userId="e0de574612cad4ee" providerId="LiveId" clId="{69A90B6B-A759-4CA6-9C11-3366865065D9}" dt="2025-02-14T10:51:45.148" v="26" actId="47"/>
        <pc:sldMkLst>
          <pc:docMk/>
          <pc:sldMk cId="474483801" sldId="2054"/>
        </pc:sldMkLst>
      </pc:sldChg>
      <pc:sldMasterChg chg="del delSldLayout">
        <pc:chgData name="Tuyến Võ" userId="e0de574612cad4ee" providerId="LiveId" clId="{69A90B6B-A759-4CA6-9C11-3366865065D9}" dt="2025-02-14T10:51:41.347" v="10" actId="47"/>
        <pc:sldMasterMkLst>
          <pc:docMk/>
          <pc:sldMasterMk cId="3999346284" sldId="2147483672"/>
        </pc:sldMasterMkLst>
        <pc:sldLayoutChg chg="del">
          <pc:chgData name="Tuyến Võ" userId="e0de574612cad4ee" providerId="LiveId" clId="{69A90B6B-A759-4CA6-9C11-3366865065D9}" dt="2025-02-14T10:51:41.347" v="10" actId="47"/>
          <pc:sldLayoutMkLst>
            <pc:docMk/>
            <pc:sldMasterMk cId="3999346284" sldId="2147483672"/>
            <pc:sldLayoutMk cId="3739587611" sldId="2147483673"/>
          </pc:sldLayoutMkLst>
        </pc:sldLayoutChg>
        <pc:sldLayoutChg chg="del">
          <pc:chgData name="Tuyến Võ" userId="e0de574612cad4ee" providerId="LiveId" clId="{69A90B6B-A759-4CA6-9C11-3366865065D9}" dt="2025-02-14T10:51:41.347" v="10" actId="47"/>
          <pc:sldLayoutMkLst>
            <pc:docMk/>
            <pc:sldMasterMk cId="3999346284" sldId="2147483672"/>
            <pc:sldLayoutMk cId="921702147" sldId="2147483674"/>
          </pc:sldLayoutMkLst>
        </pc:sldLayoutChg>
        <pc:sldLayoutChg chg="del">
          <pc:chgData name="Tuyến Võ" userId="e0de574612cad4ee" providerId="LiveId" clId="{69A90B6B-A759-4CA6-9C11-3366865065D9}" dt="2025-02-14T10:51:41.347" v="10" actId="47"/>
          <pc:sldLayoutMkLst>
            <pc:docMk/>
            <pc:sldMasterMk cId="3999346284" sldId="2147483672"/>
            <pc:sldLayoutMk cId="693002200" sldId="2147483675"/>
          </pc:sldLayoutMkLst>
        </pc:sldLayoutChg>
        <pc:sldLayoutChg chg="del">
          <pc:chgData name="Tuyến Võ" userId="e0de574612cad4ee" providerId="LiveId" clId="{69A90B6B-A759-4CA6-9C11-3366865065D9}" dt="2025-02-14T10:51:41.347" v="10" actId="47"/>
          <pc:sldLayoutMkLst>
            <pc:docMk/>
            <pc:sldMasterMk cId="3999346284" sldId="2147483672"/>
            <pc:sldLayoutMk cId="1944740111" sldId="2147483676"/>
          </pc:sldLayoutMkLst>
        </pc:sldLayoutChg>
        <pc:sldLayoutChg chg="del">
          <pc:chgData name="Tuyến Võ" userId="e0de574612cad4ee" providerId="LiveId" clId="{69A90B6B-A759-4CA6-9C11-3366865065D9}" dt="2025-02-14T10:51:41.347" v="10" actId="47"/>
          <pc:sldLayoutMkLst>
            <pc:docMk/>
            <pc:sldMasterMk cId="3999346284" sldId="2147483672"/>
            <pc:sldLayoutMk cId="2421370515" sldId="2147483677"/>
          </pc:sldLayoutMkLst>
        </pc:sldLayoutChg>
        <pc:sldLayoutChg chg="del">
          <pc:chgData name="Tuyến Võ" userId="e0de574612cad4ee" providerId="LiveId" clId="{69A90B6B-A759-4CA6-9C11-3366865065D9}" dt="2025-02-14T10:51:41.347" v="10" actId="47"/>
          <pc:sldLayoutMkLst>
            <pc:docMk/>
            <pc:sldMasterMk cId="3999346284" sldId="2147483672"/>
            <pc:sldLayoutMk cId="3872853112" sldId="2147483678"/>
          </pc:sldLayoutMkLst>
        </pc:sldLayoutChg>
        <pc:sldLayoutChg chg="del">
          <pc:chgData name="Tuyến Võ" userId="e0de574612cad4ee" providerId="LiveId" clId="{69A90B6B-A759-4CA6-9C11-3366865065D9}" dt="2025-02-14T10:51:41.347" v="10" actId="47"/>
          <pc:sldLayoutMkLst>
            <pc:docMk/>
            <pc:sldMasterMk cId="3999346284" sldId="2147483672"/>
            <pc:sldLayoutMk cId="30113502" sldId="2147483679"/>
          </pc:sldLayoutMkLst>
        </pc:sldLayoutChg>
        <pc:sldLayoutChg chg="del">
          <pc:chgData name="Tuyến Võ" userId="e0de574612cad4ee" providerId="LiveId" clId="{69A90B6B-A759-4CA6-9C11-3366865065D9}" dt="2025-02-14T10:51:41.347" v="10" actId="47"/>
          <pc:sldLayoutMkLst>
            <pc:docMk/>
            <pc:sldMasterMk cId="3999346284" sldId="2147483672"/>
            <pc:sldLayoutMk cId="1342621703" sldId="2147483680"/>
          </pc:sldLayoutMkLst>
        </pc:sldLayoutChg>
        <pc:sldLayoutChg chg="del">
          <pc:chgData name="Tuyến Võ" userId="e0de574612cad4ee" providerId="LiveId" clId="{69A90B6B-A759-4CA6-9C11-3366865065D9}" dt="2025-02-14T10:51:41.347" v="10" actId="47"/>
          <pc:sldLayoutMkLst>
            <pc:docMk/>
            <pc:sldMasterMk cId="3999346284" sldId="2147483672"/>
            <pc:sldLayoutMk cId="3689268328" sldId="2147483681"/>
          </pc:sldLayoutMkLst>
        </pc:sldLayoutChg>
        <pc:sldLayoutChg chg="del">
          <pc:chgData name="Tuyến Võ" userId="e0de574612cad4ee" providerId="LiveId" clId="{69A90B6B-A759-4CA6-9C11-3366865065D9}" dt="2025-02-14T10:51:41.347" v="10" actId="47"/>
          <pc:sldLayoutMkLst>
            <pc:docMk/>
            <pc:sldMasterMk cId="3999346284" sldId="2147483672"/>
            <pc:sldLayoutMk cId="4239098849" sldId="2147483682"/>
          </pc:sldLayoutMkLst>
        </pc:sldLayoutChg>
        <pc:sldLayoutChg chg="del">
          <pc:chgData name="Tuyến Võ" userId="e0de574612cad4ee" providerId="LiveId" clId="{69A90B6B-A759-4CA6-9C11-3366865065D9}" dt="2025-02-14T10:51:41.347" v="10" actId="47"/>
          <pc:sldLayoutMkLst>
            <pc:docMk/>
            <pc:sldMasterMk cId="3999346284" sldId="2147483672"/>
            <pc:sldLayoutMk cId="90705616" sldId="214748368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698A49-CBEC-4F31-9B72-276DEEC42B7F}" type="datetimeFigureOut">
              <a:rPr lang="en-US" smtClean="0"/>
              <a:t>2/14/2025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0D8B50-956B-4B2D-8BCF-8AA324BF3094}" type="slidenum">
              <a:rPr lang="en-US" smtClean="0"/>
              <a:t>‹#›</a:t>
            </a:fld>
            <a:endParaRPr lang="en-US"/>
          </a:p>
        </p:txBody>
      </p:sp>
    </p:spTree>
    <p:extLst>
      <p:ext uri="{BB962C8B-B14F-4D97-AF65-F5344CB8AC3E}">
        <p14:creationId xmlns:p14="http://schemas.microsoft.com/office/powerpoint/2010/main" val="953170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3558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7969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2210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alpha val="30000"/>
          </a:schemeClr>
        </a:solidFill>
        <a:effectLst/>
      </p:bgPr>
    </p:bg>
    <p:spTree>
      <p:nvGrpSpPr>
        <p:cNvPr id="1" name=""/>
        <p:cNvGrpSpPr/>
        <p:nvPr/>
      </p:nvGrpSpPr>
      <p:grpSpPr>
        <a:xfrm>
          <a:off x="0" y="0"/>
          <a:ext cx="0" cy="0"/>
          <a:chOff x="0" y="0"/>
          <a:chExt cx="0" cy="0"/>
        </a:xfrm>
      </p:grpSpPr>
      <p:sp>
        <p:nvSpPr>
          <p:cNvPr id="13" name="Freeform: Shape 20">
            <a:extLst>
              <a:ext uri="{FF2B5EF4-FFF2-40B4-BE49-F238E27FC236}">
                <a16:creationId xmlns:a16="http://schemas.microsoft.com/office/drawing/2014/main" id="{63B165D0-0594-9843-A653-74260F146AE5}"/>
              </a:ext>
            </a:extLst>
          </p:cNvPr>
          <p:cNvSpPr/>
          <p:nvPr userDrawn="1"/>
        </p:nvSpPr>
        <p:spPr>
          <a:xfrm rot="10800000">
            <a:off x="4516427" y="1"/>
            <a:ext cx="7675573" cy="2322894"/>
          </a:xfrm>
          <a:custGeom>
            <a:avLst/>
            <a:gdLst>
              <a:gd name="connsiteX0" fmla="*/ 3447958 w 5216859"/>
              <a:gd name="connsiteY0" fmla="*/ 463 h 1478847"/>
              <a:gd name="connsiteX1" fmla="*/ 3570648 w 5216859"/>
              <a:gd name="connsiteY1" fmla="*/ 11997 h 1478847"/>
              <a:gd name="connsiteX2" fmla="*/ 4142148 w 5216859"/>
              <a:gd name="connsiteY2" fmla="*/ 850197 h 1478847"/>
              <a:gd name="connsiteX3" fmla="*/ 4942248 w 5216859"/>
              <a:gd name="connsiteY3" fmla="*/ 1174047 h 1478847"/>
              <a:gd name="connsiteX4" fmla="*/ 5164151 w 5216859"/>
              <a:gd name="connsiteY4" fmla="*/ 1405605 h 1478847"/>
              <a:gd name="connsiteX5" fmla="*/ 5216859 w 5216859"/>
              <a:gd name="connsiteY5" fmla="*/ 1478847 h 1478847"/>
              <a:gd name="connsiteX6" fmla="*/ 0 w 5216859"/>
              <a:gd name="connsiteY6" fmla="*/ 1478847 h 1478847"/>
              <a:gd name="connsiteX7" fmla="*/ 28985 w 5216859"/>
              <a:gd name="connsiteY7" fmla="*/ 1403243 h 1478847"/>
              <a:gd name="connsiteX8" fmla="*/ 560748 w 5216859"/>
              <a:gd name="connsiteY8" fmla="*/ 640647 h 1478847"/>
              <a:gd name="connsiteX9" fmla="*/ 2294298 w 5216859"/>
              <a:gd name="connsiteY9" fmla="*/ 373947 h 1478847"/>
              <a:gd name="connsiteX10" fmla="*/ 3447958 w 5216859"/>
              <a:gd name="connsiteY10" fmla="*/ 463 h 1478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16859" h="1478847">
                <a:moveTo>
                  <a:pt x="3447958" y="463"/>
                </a:moveTo>
                <a:cubicBezTo>
                  <a:pt x="3491174" y="-1348"/>
                  <a:pt x="3532151" y="2075"/>
                  <a:pt x="3570648" y="11997"/>
                </a:cubicBezTo>
                <a:cubicBezTo>
                  <a:pt x="3878623" y="91372"/>
                  <a:pt x="3913548" y="656522"/>
                  <a:pt x="4142148" y="850197"/>
                </a:cubicBezTo>
                <a:cubicBezTo>
                  <a:pt x="4370748" y="1043872"/>
                  <a:pt x="4739048" y="1031172"/>
                  <a:pt x="4942248" y="1174047"/>
                </a:cubicBezTo>
                <a:cubicBezTo>
                  <a:pt x="5018448" y="1227625"/>
                  <a:pt x="5096434" y="1316029"/>
                  <a:pt x="5164151" y="1405605"/>
                </a:cubicBezTo>
                <a:lnTo>
                  <a:pt x="5216859" y="1478847"/>
                </a:lnTo>
                <a:lnTo>
                  <a:pt x="0" y="1478847"/>
                </a:lnTo>
                <a:lnTo>
                  <a:pt x="28985" y="1403243"/>
                </a:lnTo>
                <a:cubicBezTo>
                  <a:pt x="121408" y="1159760"/>
                  <a:pt x="267854" y="793047"/>
                  <a:pt x="560748" y="640647"/>
                </a:cubicBezTo>
                <a:cubicBezTo>
                  <a:pt x="951273" y="437447"/>
                  <a:pt x="1792648" y="478722"/>
                  <a:pt x="2294298" y="373947"/>
                </a:cubicBezTo>
                <a:cubicBezTo>
                  <a:pt x="2733242" y="282269"/>
                  <a:pt x="3145446" y="13138"/>
                  <a:pt x="3447958" y="463"/>
                </a:cubicBezTo>
                <a:close/>
              </a:path>
            </a:pathLst>
          </a:custGeom>
          <a:gradFill>
            <a:gsLst>
              <a:gs pos="0">
                <a:schemeClr val="accent1"/>
              </a:gs>
              <a:gs pos="100000">
                <a:schemeClr val="accent5">
                  <a:lumMod val="60000"/>
                  <a:lumOff val="40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9">
            <a:extLst>
              <a:ext uri="{FF2B5EF4-FFF2-40B4-BE49-F238E27FC236}">
                <a16:creationId xmlns:a16="http://schemas.microsoft.com/office/drawing/2014/main" id="{31F8B615-0030-2047-8652-146BCEF22564}"/>
              </a:ext>
            </a:extLst>
          </p:cNvPr>
          <p:cNvSpPr/>
          <p:nvPr userDrawn="1"/>
        </p:nvSpPr>
        <p:spPr>
          <a:xfrm>
            <a:off x="0" y="3232602"/>
            <a:ext cx="7674963" cy="3625398"/>
          </a:xfrm>
          <a:custGeom>
            <a:avLst/>
            <a:gdLst>
              <a:gd name="connsiteX0" fmla="*/ 333366 w 2058995"/>
              <a:gd name="connsiteY0" fmla="*/ 940 h 972601"/>
              <a:gd name="connsiteX1" fmla="*/ 400050 w 2058995"/>
              <a:gd name="connsiteY1" fmla="*/ 1051 h 972601"/>
              <a:gd name="connsiteX2" fmla="*/ 952500 w 2058995"/>
              <a:gd name="connsiteY2" fmla="*/ 534451 h 972601"/>
              <a:gd name="connsiteX3" fmla="*/ 1924050 w 2058995"/>
              <a:gd name="connsiteY3" fmla="*/ 686851 h 972601"/>
              <a:gd name="connsiteX4" fmla="*/ 2054591 w 2058995"/>
              <a:gd name="connsiteY4" fmla="*/ 942966 h 972601"/>
              <a:gd name="connsiteX5" fmla="*/ 2058995 w 2058995"/>
              <a:gd name="connsiteY5" fmla="*/ 972601 h 972601"/>
              <a:gd name="connsiteX6" fmla="*/ 0 w 2058995"/>
              <a:gd name="connsiteY6" fmla="*/ 972601 h 972601"/>
              <a:gd name="connsiteX7" fmla="*/ 0 w 2058995"/>
              <a:gd name="connsiteY7" fmla="*/ 61952 h 972601"/>
              <a:gd name="connsiteX8" fmla="*/ 75605 w 2058995"/>
              <a:gd name="connsiteY8" fmla="*/ 42128 h 972601"/>
              <a:gd name="connsiteX9" fmla="*/ 333366 w 2058995"/>
              <a:gd name="connsiteY9" fmla="*/ 940 h 97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8995" h="972601">
                <a:moveTo>
                  <a:pt x="333366" y="940"/>
                </a:moveTo>
                <a:cubicBezTo>
                  <a:pt x="357485" y="-326"/>
                  <a:pt x="379809" y="-338"/>
                  <a:pt x="400050" y="1051"/>
                </a:cubicBezTo>
                <a:cubicBezTo>
                  <a:pt x="723900" y="23276"/>
                  <a:pt x="698500" y="420151"/>
                  <a:pt x="952500" y="534451"/>
                </a:cubicBezTo>
                <a:cubicBezTo>
                  <a:pt x="1206500" y="648751"/>
                  <a:pt x="1736725" y="556676"/>
                  <a:pt x="1924050" y="686851"/>
                </a:cubicBezTo>
                <a:cubicBezTo>
                  <a:pt x="1994297" y="735667"/>
                  <a:pt x="2033290" y="836275"/>
                  <a:pt x="2054591" y="942966"/>
                </a:cubicBezTo>
                <a:lnTo>
                  <a:pt x="2058995" y="972601"/>
                </a:lnTo>
                <a:lnTo>
                  <a:pt x="0" y="972601"/>
                </a:lnTo>
                <a:lnTo>
                  <a:pt x="0" y="61952"/>
                </a:lnTo>
                <a:lnTo>
                  <a:pt x="75605" y="42128"/>
                </a:lnTo>
                <a:cubicBezTo>
                  <a:pt x="172492" y="19804"/>
                  <a:pt x="261007" y="4735"/>
                  <a:pt x="333366" y="940"/>
                </a:cubicBezTo>
                <a:close/>
              </a:path>
            </a:pathLst>
          </a:custGeom>
          <a:gradFill>
            <a:gsLst>
              <a:gs pos="0">
                <a:schemeClr val="accent1"/>
              </a:gs>
              <a:gs pos="100000">
                <a:schemeClr val="accent5">
                  <a:lumMod val="60000"/>
                  <a:lumOff val="40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Picture Placeholder 7">
            <a:extLst>
              <a:ext uri="{FF2B5EF4-FFF2-40B4-BE49-F238E27FC236}">
                <a16:creationId xmlns:a16="http://schemas.microsoft.com/office/drawing/2014/main" id="{05C21D6A-A628-2443-8075-ACD2B911C6DF}"/>
              </a:ext>
            </a:extLst>
          </p:cNvPr>
          <p:cNvSpPr>
            <a:spLocks noGrp="1"/>
          </p:cNvSpPr>
          <p:nvPr>
            <p:ph type="pic" sz="quarter" idx="14"/>
          </p:nvPr>
        </p:nvSpPr>
        <p:spPr>
          <a:xfrm>
            <a:off x="414338" y="481013"/>
            <a:ext cx="11368087" cy="5875337"/>
          </a:xfrm>
          <a:solidFill>
            <a:schemeClr val="bg1">
              <a:lumMod val="95000"/>
            </a:schemeClr>
          </a:solidFill>
        </p:spPr>
        <p:txBody>
          <a:bodyPr/>
          <a:lstStyle/>
          <a:p>
            <a:r>
              <a:rPr lang="en-US" noProof="0"/>
              <a:t>Click icon to add picture</a:t>
            </a:r>
            <a:endParaRPr lang="en-US" noProof="0" dirty="0"/>
          </a:p>
        </p:txBody>
      </p:sp>
      <p:sp>
        <p:nvSpPr>
          <p:cNvPr id="6" name="Title 1">
            <a:extLst>
              <a:ext uri="{FF2B5EF4-FFF2-40B4-BE49-F238E27FC236}">
                <a16:creationId xmlns:a16="http://schemas.microsoft.com/office/drawing/2014/main" id="{042BB51D-E7C1-3746-85E9-889CCB24F741}"/>
              </a:ext>
            </a:extLst>
          </p:cNvPr>
          <p:cNvSpPr>
            <a:spLocks noGrp="1"/>
          </p:cNvSpPr>
          <p:nvPr>
            <p:ph type="ctrTitle" hasCustomPrompt="1"/>
          </p:nvPr>
        </p:nvSpPr>
        <p:spPr>
          <a:xfrm>
            <a:off x="1701383" y="2552298"/>
            <a:ext cx="8789234" cy="1220477"/>
          </a:xfrm>
        </p:spPr>
        <p:txBody>
          <a:bodyPr anchor="b">
            <a:normAutofit/>
          </a:bodyPr>
          <a:lstStyle>
            <a:lvl1pPr marL="0" marR="0" indent="0" algn="ctr" defTabSz="914400" rtl="0" eaLnBrk="1" fontAlgn="auto" latinLnBrk="0" hangingPunct="1">
              <a:lnSpc>
                <a:spcPct val="90000"/>
              </a:lnSpc>
              <a:spcBef>
                <a:spcPct val="0"/>
              </a:spcBef>
              <a:spcAft>
                <a:spcPts val="0"/>
              </a:spcAft>
              <a:buClrTx/>
              <a:buSzTx/>
              <a:buFontTx/>
              <a:buNone/>
              <a:tabLst/>
              <a:defRPr sz="7200" b="1" i="0">
                <a:solidFill>
                  <a:schemeClr val="bg1"/>
                </a:solidFill>
                <a:latin typeface="+mj-lt"/>
                <a:ea typeface="Meiryo UI" panose="020B0604030504040204" pitchFamily="34" charset="-128"/>
              </a:defRPr>
            </a:lvl1pPr>
          </a:lstStyle>
          <a:p>
            <a:r>
              <a:rPr lang="en-US" noProof="0"/>
              <a:t>Title</a:t>
            </a:r>
          </a:p>
        </p:txBody>
      </p:sp>
      <p:sp>
        <p:nvSpPr>
          <p:cNvPr id="7" name="Subtitle 2">
            <a:extLst>
              <a:ext uri="{FF2B5EF4-FFF2-40B4-BE49-F238E27FC236}">
                <a16:creationId xmlns:a16="http://schemas.microsoft.com/office/drawing/2014/main" id="{7E016467-0564-6D4C-BF17-F4FA3991C1FD}"/>
              </a:ext>
            </a:extLst>
          </p:cNvPr>
          <p:cNvSpPr>
            <a:spLocks noGrp="1"/>
          </p:cNvSpPr>
          <p:nvPr>
            <p:ph type="subTitle" idx="1" hasCustomPrompt="1"/>
          </p:nvPr>
        </p:nvSpPr>
        <p:spPr>
          <a:xfrm>
            <a:off x="1701383" y="3919840"/>
            <a:ext cx="8789234" cy="846381"/>
          </a:xfrm>
        </p:spPr>
        <p:txBody>
          <a:bodyPr anchor="t">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1" i="0">
                <a:solidFill>
                  <a:schemeClr val="bg1"/>
                </a:solidFill>
                <a:latin typeface="+mn-lt"/>
                <a:ea typeface="Meiryo UI" panose="020B0604030504040204" pitchFamily="34"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ja-JP" noProof="0" dirty="0"/>
              <a:t>Subtitle</a:t>
            </a:r>
          </a:p>
        </p:txBody>
      </p:sp>
    </p:spTree>
    <p:extLst>
      <p:ext uri="{BB962C8B-B14F-4D97-AF65-F5344CB8AC3E}">
        <p14:creationId xmlns:p14="http://schemas.microsoft.com/office/powerpoint/2010/main" val="237621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accent6">
            <a:alpha val="30000"/>
          </a:schemeClr>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FADF1099-92E5-4749-8E94-299FD6249EFD}"/>
              </a:ext>
            </a:extLst>
          </p:cNvPr>
          <p:cNvSpPr>
            <a:spLocks/>
          </p:cNvSpPr>
          <p:nvPr userDrawn="1"/>
        </p:nvSpPr>
        <p:spPr bwMode="auto">
          <a:xfrm>
            <a:off x="-1587" y="0"/>
            <a:ext cx="12193587" cy="2840682"/>
          </a:xfrm>
          <a:custGeom>
            <a:avLst/>
            <a:gdLst>
              <a:gd name="T0" fmla="*/ 0 w 3296"/>
              <a:gd name="T1" fmla="*/ 0 h 934"/>
              <a:gd name="T2" fmla="*/ 0 w 3296"/>
              <a:gd name="T3" fmla="*/ 775 h 934"/>
              <a:gd name="T4" fmla="*/ 973 w 3296"/>
              <a:gd name="T5" fmla="*/ 825 h 934"/>
              <a:gd name="T6" fmla="*/ 1957 w 3296"/>
              <a:gd name="T7" fmla="*/ 408 h 934"/>
              <a:gd name="T8" fmla="*/ 3032 w 3296"/>
              <a:gd name="T9" fmla="*/ 426 h 934"/>
              <a:gd name="T10" fmla="*/ 3296 w 3296"/>
              <a:gd name="T11" fmla="*/ 257 h 934"/>
              <a:gd name="T12" fmla="*/ 3296 w 3296"/>
              <a:gd name="T13" fmla="*/ 0 h 934"/>
              <a:gd name="T14" fmla="*/ 0 w 3296"/>
              <a:gd name="T15" fmla="*/ 0 h 9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96" h="934">
                <a:moveTo>
                  <a:pt x="0" y="0"/>
                </a:moveTo>
                <a:cubicBezTo>
                  <a:pt x="0" y="775"/>
                  <a:pt x="0" y="775"/>
                  <a:pt x="0" y="775"/>
                </a:cubicBezTo>
                <a:cubicBezTo>
                  <a:pt x="302" y="913"/>
                  <a:pt x="658" y="934"/>
                  <a:pt x="973" y="825"/>
                </a:cubicBezTo>
                <a:cubicBezTo>
                  <a:pt x="1311" y="708"/>
                  <a:pt x="1602" y="453"/>
                  <a:pt x="1957" y="408"/>
                </a:cubicBezTo>
                <a:cubicBezTo>
                  <a:pt x="2315" y="363"/>
                  <a:pt x="2690" y="541"/>
                  <a:pt x="3032" y="426"/>
                </a:cubicBezTo>
                <a:cubicBezTo>
                  <a:pt x="3132" y="393"/>
                  <a:pt x="3223" y="334"/>
                  <a:pt x="3296" y="257"/>
                </a:cubicBezTo>
                <a:cubicBezTo>
                  <a:pt x="3296" y="0"/>
                  <a:pt x="3296" y="0"/>
                  <a:pt x="3296" y="0"/>
                </a:cubicBezTo>
                <a:lnTo>
                  <a:pt x="0" y="0"/>
                </a:lnTo>
                <a:close/>
              </a:path>
            </a:pathLst>
          </a:custGeom>
          <a:gradFill>
            <a:gsLst>
              <a:gs pos="0">
                <a:schemeClr val="accent1"/>
              </a:gs>
              <a:gs pos="100000">
                <a:schemeClr val="accent5">
                  <a:lumMod val="60000"/>
                  <a:lumOff val="40000"/>
                  <a:alpha val="90000"/>
                </a:schemeClr>
              </a:gs>
            </a:gsLst>
            <a:lin ang="3000000" scaled="0"/>
          </a:grad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5" name="Rectangle 4">
            <a:extLst>
              <a:ext uri="{FF2B5EF4-FFF2-40B4-BE49-F238E27FC236}">
                <a16:creationId xmlns:a16="http://schemas.microsoft.com/office/drawing/2014/main" id="{258940EE-A100-A74F-A549-CAD4DFFD1738}"/>
              </a:ext>
            </a:extLst>
          </p:cNvPr>
          <p:cNvSpPr/>
          <p:nvPr userDrawn="1"/>
        </p:nvSpPr>
        <p:spPr>
          <a:xfrm>
            <a:off x="413825" y="483781"/>
            <a:ext cx="11364350" cy="589043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itle 1">
            <a:extLst>
              <a:ext uri="{FF2B5EF4-FFF2-40B4-BE49-F238E27FC236}">
                <a16:creationId xmlns:a16="http://schemas.microsoft.com/office/drawing/2014/main" id="{451E21C1-74BE-0348-B8AE-3174A9AAA08E}"/>
              </a:ext>
            </a:extLst>
          </p:cNvPr>
          <p:cNvSpPr>
            <a:spLocks noGrp="1"/>
          </p:cNvSpPr>
          <p:nvPr>
            <p:ph type="title"/>
          </p:nvPr>
        </p:nvSpPr>
        <p:spPr>
          <a:xfrm>
            <a:off x="838200" y="681037"/>
            <a:ext cx="10515600" cy="583800"/>
          </a:xfrm>
        </p:spPr>
        <p:txBody>
          <a:bodyPr lIns="91440" rIns="91440">
            <a:noAutofit/>
          </a:bodyPr>
          <a:lstStyle>
            <a:lvl1pPr>
              <a:defRPr sz="2400" b="1" i="0" spc="150" baseline="0">
                <a:solidFill>
                  <a:schemeClr val="accent1"/>
                </a:solidFill>
                <a:latin typeface="Meiryo UI" panose="020B0604030504040204" pitchFamily="34" charset="-128"/>
                <a:ea typeface="Meiryo UI" panose="020B0604030504040204" pitchFamily="34" charset="-128"/>
              </a:defRPr>
            </a:lvl1pPr>
          </a:lstStyle>
          <a:p>
            <a:r>
              <a:rPr lang="en-US" noProof="0"/>
              <a:t>Click to edit Master title style</a:t>
            </a:r>
            <a:endParaRPr lang="en-US" noProof="0" dirty="0"/>
          </a:p>
        </p:txBody>
      </p:sp>
      <p:cxnSp>
        <p:nvCxnSpPr>
          <p:cNvPr id="3" name="Straight Connector 2">
            <a:extLst>
              <a:ext uri="{FF2B5EF4-FFF2-40B4-BE49-F238E27FC236}">
                <a16:creationId xmlns:a16="http://schemas.microsoft.com/office/drawing/2014/main" id="{85852ED6-B7AC-5148-BC43-09B76E856F9F}"/>
              </a:ext>
            </a:extLst>
          </p:cNvPr>
          <p:cNvCxnSpPr/>
          <p:nvPr userDrawn="1"/>
        </p:nvCxnSpPr>
        <p:spPr>
          <a:xfrm>
            <a:off x="838200" y="1264837"/>
            <a:ext cx="10524344"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C0776AF7-97C9-4365-B2B5-E20C6BB04B41}"/>
              </a:ext>
            </a:extLst>
          </p:cNvPr>
          <p:cNvSpPr>
            <a:spLocks noGrp="1"/>
          </p:cNvSpPr>
          <p:nvPr>
            <p:ph sz="quarter" idx="10"/>
          </p:nvPr>
        </p:nvSpPr>
        <p:spPr>
          <a:xfrm>
            <a:off x="838200" y="1265238"/>
            <a:ext cx="10524344" cy="4911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73370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ntent ">
    <p:bg>
      <p:bgPr>
        <a:solidFill>
          <a:schemeClr val="accent6">
            <a:alpha val="30000"/>
          </a:schemeClr>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FADF1099-92E5-4749-8E94-299FD6249EFD}"/>
              </a:ext>
            </a:extLst>
          </p:cNvPr>
          <p:cNvSpPr>
            <a:spLocks/>
          </p:cNvSpPr>
          <p:nvPr userDrawn="1"/>
        </p:nvSpPr>
        <p:spPr bwMode="auto">
          <a:xfrm>
            <a:off x="-1587" y="0"/>
            <a:ext cx="12193587" cy="2840682"/>
          </a:xfrm>
          <a:custGeom>
            <a:avLst/>
            <a:gdLst>
              <a:gd name="T0" fmla="*/ 0 w 3296"/>
              <a:gd name="T1" fmla="*/ 0 h 934"/>
              <a:gd name="T2" fmla="*/ 0 w 3296"/>
              <a:gd name="T3" fmla="*/ 775 h 934"/>
              <a:gd name="T4" fmla="*/ 973 w 3296"/>
              <a:gd name="T5" fmla="*/ 825 h 934"/>
              <a:gd name="T6" fmla="*/ 1957 w 3296"/>
              <a:gd name="T7" fmla="*/ 408 h 934"/>
              <a:gd name="T8" fmla="*/ 3032 w 3296"/>
              <a:gd name="T9" fmla="*/ 426 h 934"/>
              <a:gd name="T10" fmla="*/ 3296 w 3296"/>
              <a:gd name="T11" fmla="*/ 257 h 934"/>
              <a:gd name="T12" fmla="*/ 3296 w 3296"/>
              <a:gd name="T13" fmla="*/ 0 h 934"/>
              <a:gd name="T14" fmla="*/ 0 w 3296"/>
              <a:gd name="T15" fmla="*/ 0 h 9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96" h="934">
                <a:moveTo>
                  <a:pt x="0" y="0"/>
                </a:moveTo>
                <a:cubicBezTo>
                  <a:pt x="0" y="775"/>
                  <a:pt x="0" y="775"/>
                  <a:pt x="0" y="775"/>
                </a:cubicBezTo>
                <a:cubicBezTo>
                  <a:pt x="302" y="913"/>
                  <a:pt x="658" y="934"/>
                  <a:pt x="973" y="825"/>
                </a:cubicBezTo>
                <a:cubicBezTo>
                  <a:pt x="1311" y="708"/>
                  <a:pt x="1602" y="453"/>
                  <a:pt x="1957" y="408"/>
                </a:cubicBezTo>
                <a:cubicBezTo>
                  <a:pt x="2315" y="363"/>
                  <a:pt x="2690" y="541"/>
                  <a:pt x="3032" y="426"/>
                </a:cubicBezTo>
                <a:cubicBezTo>
                  <a:pt x="3132" y="393"/>
                  <a:pt x="3223" y="334"/>
                  <a:pt x="3296" y="257"/>
                </a:cubicBezTo>
                <a:cubicBezTo>
                  <a:pt x="3296" y="0"/>
                  <a:pt x="3296" y="0"/>
                  <a:pt x="3296" y="0"/>
                </a:cubicBezTo>
                <a:lnTo>
                  <a:pt x="0" y="0"/>
                </a:lnTo>
                <a:close/>
              </a:path>
            </a:pathLst>
          </a:custGeom>
          <a:gradFill>
            <a:gsLst>
              <a:gs pos="0">
                <a:schemeClr val="accent1"/>
              </a:gs>
              <a:gs pos="100000">
                <a:schemeClr val="accent5">
                  <a:lumMod val="60000"/>
                  <a:lumOff val="40000"/>
                  <a:alpha val="90000"/>
                </a:schemeClr>
              </a:gs>
            </a:gsLst>
            <a:lin ang="3000000" scaled="0"/>
          </a:grad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10" name="Rectangle 9">
            <a:extLst>
              <a:ext uri="{FF2B5EF4-FFF2-40B4-BE49-F238E27FC236}">
                <a16:creationId xmlns:a16="http://schemas.microsoft.com/office/drawing/2014/main" id="{33168214-BA64-4247-995E-0238E9E404F7}"/>
              </a:ext>
            </a:extLst>
          </p:cNvPr>
          <p:cNvSpPr/>
          <p:nvPr userDrawn="1"/>
        </p:nvSpPr>
        <p:spPr>
          <a:xfrm>
            <a:off x="413824" y="483781"/>
            <a:ext cx="5682176" cy="589043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Picture Placeholder 14">
            <a:extLst>
              <a:ext uri="{FF2B5EF4-FFF2-40B4-BE49-F238E27FC236}">
                <a16:creationId xmlns:a16="http://schemas.microsoft.com/office/drawing/2014/main" id="{8745AAA3-09E3-4504-B3FD-611C81F41634}"/>
              </a:ext>
            </a:extLst>
          </p:cNvPr>
          <p:cNvSpPr>
            <a:spLocks noGrp="1"/>
          </p:cNvSpPr>
          <p:nvPr>
            <p:ph type="pic" sz="quarter" idx="11"/>
          </p:nvPr>
        </p:nvSpPr>
        <p:spPr>
          <a:xfrm>
            <a:off x="6655634" y="37553"/>
            <a:ext cx="5536366" cy="6820447"/>
          </a:xfrm>
          <a:custGeom>
            <a:avLst/>
            <a:gdLst>
              <a:gd name="connsiteX0" fmla="*/ 4141175 w 5285281"/>
              <a:gd name="connsiteY0" fmla="*/ 950 h 6525434"/>
              <a:gd name="connsiteX1" fmla="*/ 5222879 w 5285281"/>
              <a:gd name="connsiteY1" fmla="*/ 82101 h 6525434"/>
              <a:gd name="connsiteX2" fmla="*/ 5285281 w 5285281"/>
              <a:gd name="connsiteY2" fmla="*/ 86253 h 6525434"/>
              <a:gd name="connsiteX3" fmla="*/ 5285281 w 5285281"/>
              <a:gd name="connsiteY3" fmla="*/ 6525434 h 6525434"/>
              <a:gd name="connsiteX4" fmla="*/ 338864 w 5285281"/>
              <a:gd name="connsiteY4" fmla="*/ 6525434 h 6525434"/>
              <a:gd name="connsiteX5" fmla="*/ 355504 w 5285281"/>
              <a:gd name="connsiteY5" fmla="*/ 6284640 h 6525434"/>
              <a:gd name="connsiteX6" fmla="*/ 122536 w 5285281"/>
              <a:gd name="connsiteY6" fmla="*/ 5603772 h 6525434"/>
              <a:gd name="connsiteX7" fmla="*/ 197419 w 5285281"/>
              <a:gd name="connsiteY7" fmla="*/ 4013697 h 6525434"/>
              <a:gd name="connsiteX8" fmla="*/ 1395542 w 5285281"/>
              <a:gd name="connsiteY8" fmla="*/ 2963334 h 6525434"/>
              <a:gd name="connsiteX9" fmla="*/ 2431419 w 5285281"/>
              <a:gd name="connsiteY9" fmla="*/ 2618748 h 6525434"/>
              <a:gd name="connsiteX10" fmla="*/ 2868234 w 5285281"/>
              <a:gd name="connsiteY10" fmla="*/ 1805029 h 6525434"/>
              <a:gd name="connsiteX11" fmla="*/ 2780871 w 5285281"/>
              <a:gd name="connsiteY11" fmla="*/ 941489 h 6525434"/>
              <a:gd name="connsiteX12" fmla="*/ 3783467 w 5285281"/>
              <a:gd name="connsiteY12" fmla="*/ 36433 h 6525434"/>
              <a:gd name="connsiteX13" fmla="*/ 4141175 w 5285281"/>
              <a:gd name="connsiteY13" fmla="*/ 950 h 652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85281" h="6525434">
                <a:moveTo>
                  <a:pt x="4141175" y="950"/>
                </a:moveTo>
                <a:cubicBezTo>
                  <a:pt x="4500573" y="-8197"/>
                  <a:pt x="4864065" y="50964"/>
                  <a:pt x="5222879" y="82101"/>
                </a:cubicBezTo>
                <a:cubicBezTo>
                  <a:pt x="5243679" y="82101"/>
                  <a:pt x="5264481" y="82101"/>
                  <a:pt x="5285281" y="86253"/>
                </a:cubicBezTo>
                <a:lnTo>
                  <a:pt x="5285281" y="6525434"/>
                </a:lnTo>
                <a:cubicBezTo>
                  <a:pt x="5285281" y="6525434"/>
                  <a:pt x="5285281" y="6525434"/>
                  <a:pt x="338864" y="6525434"/>
                </a:cubicBezTo>
                <a:cubicBezTo>
                  <a:pt x="355504" y="6446553"/>
                  <a:pt x="363825" y="6363521"/>
                  <a:pt x="355504" y="6284640"/>
                </a:cubicBezTo>
                <a:cubicBezTo>
                  <a:pt x="330543" y="6043845"/>
                  <a:pt x="205739" y="5827960"/>
                  <a:pt x="122536" y="5603772"/>
                </a:cubicBezTo>
                <a:cubicBezTo>
                  <a:pt x="-64671" y="5093121"/>
                  <a:pt x="-35550" y="4503589"/>
                  <a:pt x="197419" y="4013697"/>
                </a:cubicBezTo>
                <a:cubicBezTo>
                  <a:pt x="434547" y="3523804"/>
                  <a:pt x="875523" y="3137703"/>
                  <a:pt x="1395542" y="2963334"/>
                </a:cubicBezTo>
                <a:cubicBezTo>
                  <a:pt x="1740834" y="2851240"/>
                  <a:pt x="2127728" y="2822178"/>
                  <a:pt x="2431419" y="2618748"/>
                </a:cubicBezTo>
                <a:cubicBezTo>
                  <a:pt x="2693508" y="2436077"/>
                  <a:pt x="2864074" y="2124704"/>
                  <a:pt x="2868234" y="1805029"/>
                </a:cubicBezTo>
                <a:cubicBezTo>
                  <a:pt x="2872395" y="1514414"/>
                  <a:pt x="2747590" y="1232103"/>
                  <a:pt x="2780871" y="941489"/>
                </a:cubicBezTo>
                <a:cubicBezTo>
                  <a:pt x="2834953" y="464051"/>
                  <a:pt x="3309210" y="127769"/>
                  <a:pt x="3783467" y="36433"/>
                </a:cubicBezTo>
                <a:cubicBezTo>
                  <a:pt x="3902031" y="14637"/>
                  <a:pt x="4021376" y="3999"/>
                  <a:pt x="4141175" y="950"/>
                </a:cubicBezTo>
                <a:close/>
              </a:path>
            </a:pathLst>
          </a:custGeom>
          <a:solidFill>
            <a:schemeClr val="bg2">
              <a:lumMod val="95000"/>
            </a:schemeClr>
          </a:solidFill>
        </p:spPr>
        <p:txBody>
          <a:bodyPr wrap="square" anchor="ctr">
            <a:noAutofit/>
          </a:bodyPr>
          <a:lstStyle>
            <a:lvl1pPr marL="0" indent="0" algn="ctr">
              <a:buNone/>
              <a:defRPr sz="800"/>
            </a:lvl1pPr>
          </a:lstStyle>
          <a:p>
            <a:r>
              <a:rPr lang="en-US" noProof="0"/>
              <a:t>Click icon to add picture</a:t>
            </a:r>
            <a:endParaRPr lang="en-US" noProof="0" dirty="0"/>
          </a:p>
        </p:txBody>
      </p:sp>
      <p:sp>
        <p:nvSpPr>
          <p:cNvPr id="7" name="Title 1">
            <a:extLst>
              <a:ext uri="{FF2B5EF4-FFF2-40B4-BE49-F238E27FC236}">
                <a16:creationId xmlns:a16="http://schemas.microsoft.com/office/drawing/2014/main" id="{53703B7C-2DC4-C14C-A9CA-F1D21E7FC6AF}"/>
              </a:ext>
            </a:extLst>
          </p:cNvPr>
          <p:cNvSpPr>
            <a:spLocks noGrp="1"/>
          </p:cNvSpPr>
          <p:nvPr>
            <p:ph type="title"/>
          </p:nvPr>
        </p:nvSpPr>
        <p:spPr>
          <a:xfrm>
            <a:off x="838200" y="681037"/>
            <a:ext cx="4791637" cy="583800"/>
          </a:xfrm>
        </p:spPr>
        <p:txBody>
          <a:bodyPr lIns="91440" rIns="91440">
            <a:noAutofit/>
          </a:bodyPr>
          <a:lstStyle>
            <a:lvl1pPr>
              <a:defRPr sz="2400" b="1" i="0" spc="150" baseline="0">
                <a:solidFill>
                  <a:schemeClr val="accent1"/>
                </a:solidFill>
                <a:latin typeface="Meiryo UI" panose="020B0604030504040204" pitchFamily="34" charset="-128"/>
                <a:ea typeface="Meiryo UI" panose="020B0604030504040204" pitchFamily="34" charset="-128"/>
              </a:defRPr>
            </a:lvl1pPr>
          </a:lstStyle>
          <a:p>
            <a:r>
              <a:rPr lang="en-US" noProof="0"/>
              <a:t>Click to edit Master title style</a:t>
            </a:r>
          </a:p>
        </p:txBody>
      </p:sp>
      <p:cxnSp>
        <p:nvCxnSpPr>
          <p:cNvPr id="8" name="Straight Connector 7">
            <a:extLst>
              <a:ext uri="{FF2B5EF4-FFF2-40B4-BE49-F238E27FC236}">
                <a16:creationId xmlns:a16="http://schemas.microsoft.com/office/drawing/2014/main" id="{AD28B953-BDF8-6C47-ADCD-D3EAF78963C3}"/>
              </a:ext>
            </a:extLst>
          </p:cNvPr>
          <p:cNvCxnSpPr>
            <a:cxnSpLocks/>
          </p:cNvCxnSpPr>
          <p:nvPr userDrawn="1"/>
        </p:nvCxnSpPr>
        <p:spPr>
          <a:xfrm>
            <a:off x="838200" y="1264837"/>
            <a:ext cx="4791636"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4B0C521-A2C1-48E6-B26C-DFF1B4FD4227}"/>
              </a:ext>
            </a:extLst>
          </p:cNvPr>
          <p:cNvSpPr>
            <a:spLocks noGrp="1"/>
          </p:cNvSpPr>
          <p:nvPr>
            <p:ph sz="quarter" idx="12"/>
          </p:nvPr>
        </p:nvSpPr>
        <p:spPr>
          <a:xfrm>
            <a:off x="838200" y="1265238"/>
            <a:ext cx="4791637" cy="4911725"/>
          </a:xfrm>
        </p:spPr>
        <p:txBody>
          <a:bodyPr/>
          <a:lstStyle/>
          <a:p>
            <a:pPr lvl="0"/>
            <a:r>
              <a:rPr lang="en-US"/>
              <a:t>Click to edit Master text styles</a:t>
            </a:r>
          </a:p>
        </p:txBody>
      </p:sp>
    </p:spTree>
    <p:extLst>
      <p:ext uri="{BB962C8B-B14F-4D97-AF65-F5344CB8AC3E}">
        <p14:creationId xmlns:p14="http://schemas.microsoft.com/office/powerpoint/2010/main" val="914692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6">
            <a:alpha val="30000"/>
          </a:schemeClr>
        </a:solidFill>
        <a:effectLst/>
      </p:bgPr>
    </p:bg>
    <p:spTree>
      <p:nvGrpSpPr>
        <p:cNvPr id="1" name=""/>
        <p:cNvGrpSpPr/>
        <p:nvPr/>
      </p:nvGrpSpPr>
      <p:grpSpPr>
        <a:xfrm>
          <a:off x="0" y="0"/>
          <a:ext cx="0" cy="0"/>
          <a:chOff x="0" y="0"/>
          <a:chExt cx="0" cy="0"/>
        </a:xfrm>
      </p:grpSpPr>
      <p:sp>
        <p:nvSpPr>
          <p:cNvPr id="26" name="Freeform: Shape 8">
            <a:extLst>
              <a:ext uri="{FF2B5EF4-FFF2-40B4-BE49-F238E27FC236}">
                <a16:creationId xmlns:a16="http://schemas.microsoft.com/office/drawing/2014/main" id="{94B2908E-04B3-4B40-8DDD-1667E3F93DAE}"/>
              </a:ext>
            </a:extLst>
          </p:cNvPr>
          <p:cNvSpPr/>
          <p:nvPr userDrawn="1"/>
        </p:nvSpPr>
        <p:spPr>
          <a:xfrm rot="10800000">
            <a:off x="0" y="4362449"/>
            <a:ext cx="12192000" cy="2495550"/>
          </a:xfrm>
          <a:custGeom>
            <a:avLst/>
            <a:gdLst>
              <a:gd name="connsiteX0" fmla="*/ 0 w 12192000"/>
              <a:gd name="connsiteY0" fmla="*/ 0 h 2539624"/>
              <a:gd name="connsiteX1" fmla="*/ 12192000 w 12192000"/>
              <a:gd name="connsiteY1" fmla="*/ 0 h 2539624"/>
              <a:gd name="connsiteX2" fmla="*/ 12192000 w 12192000"/>
              <a:gd name="connsiteY2" fmla="*/ 1784674 h 2539624"/>
              <a:gd name="connsiteX3" fmla="*/ 12052232 w 12192000"/>
              <a:gd name="connsiteY3" fmla="*/ 1825247 h 2539624"/>
              <a:gd name="connsiteX4" fmla="*/ 10344150 w 12192000"/>
              <a:gd name="connsiteY4" fmla="*/ 2133600 h 2539624"/>
              <a:gd name="connsiteX5" fmla="*/ 7181850 w 12192000"/>
              <a:gd name="connsiteY5" fmla="*/ 1809750 h 2539624"/>
              <a:gd name="connsiteX6" fmla="*/ 2724150 w 12192000"/>
              <a:gd name="connsiteY6" fmla="*/ 2533650 h 2539624"/>
              <a:gd name="connsiteX7" fmla="*/ 64443 w 12192000"/>
              <a:gd name="connsiteY7" fmla="*/ 1610320 h 2539624"/>
              <a:gd name="connsiteX8" fmla="*/ 0 w 12192000"/>
              <a:gd name="connsiteY8" fmla="*/ 1575868 h 2539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539624">
                <a:moveTo>
                  <a:pt x="0" y="0"/>
                </a:moveTo>
                <a:lnTo>
                  <a:pt x="12192000" y="0"/>
                </a:lnTo>
                <a:lnTo>
                  <a:pt x="12192000" y="1784674"/>
                </a:lnTo>
                <a:lnTo>
                  <a:pt x="12052232" y="1825247"/>
                </a:lnTo>
                <a:cubicBezTo>
                  <a:pt x="11558836" y="1963688"/>
                  <a:pt x="10923588" y="2113756"/>
                  <a:pt x="10344150" y="2133600"/>
                </a:cubicBezTo>
                <a:cubicBezTo>
                  <a:pt x="9417050" y="2165350"/>
                  <a:pt x="8451850" y="1743075"/>
                  <a:pt x="7181850" y="1809750"/>
                </a:cubicBezTo>
                <a:cubicBezTo>
                  <a:pt x="5911850" y="1876425"/>
                  <a:pt x="3997325" y="2613025"/>
                  <a:pt x="2724150" y="2533650"/>
                </a:cubicBezTo>
                <a:cubicBezTo>
                  <a:pt x="1769269" y="2474119"/>
                  <a:pt x="728663" y="1962746"/>
                  <a:pt x="64443" y="1610320"/>
                </a:cubicBezTo>
                <a:lnTo>
                  <a:pt x="0" y="1575868"/>
                </a:lnTo>
                <a:close/>
              </a:path>
            </a:pathLst>
          </a:custGeom>
          <a:gradFill>
            <a:gsLst>
              <a:gs pos="0">
                <a:schemeClr val="accent1"/>
              </a:gs>
              <a:gs pos="100000">
                <a:schemeClr val="accent5">
                  <a:lumMod val="60000"/>
                  <a:lumOff val="40000"/>
                  <a:alpha val="90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Rectangle 4">
            <a:extLst>
              <a:ext uri="{FF2B5EF4-FFF2-40B4-BE49-F238E27FC236}">
                <a16:creationId xmlns:a16="http://schemas.microsoft.com/office/drawing/2014/main" id="{258940EE-A100-A74F-A549-CAD4DFFD1738}"/>
              </a:ext>
            </a:extLst>
          </p:cNvPr>
          <p:cNvSpPr/>
          <p:nvPr userDrawn="1"/>
        </p:nvSpPr>
        <p:spPr>
          <a:xfrm>
            <a:off x="838822" y="1721223"/>
            <a:ext cx="4857421" cy="4652995"/>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Text Placeholder 2">
            <a:extLst>
              <a:ext uri="{FF2B5EF4-FFF2-40B4-BE49-F238E27FC236}">
                <a16:creationId xmlns:a16="http://schemas.microsoft.com/office/drawing/2014/main" id="{525A7DB0-14F0-B341-AEBA-0DC92D001E33}"/>
              </a:ext>
            </a:extLst>
          </p:cNvPr>
          <p:cNvSpPr>
            <a:spLocks noGrp="1"/>
          </p:cNvSpPr>
          <p:nvPr>
            <p:ph type="body" idx="1"/>
          </p:nvPr>
        </p:nvSpPr>
        <p:spPr>
          <a:xfrm>
            <a:off x="1263197" y="2038570"/>
            <a:ext cx="4086146" cy="703135"/>
          </a:xfrm>
        </p:spPr>
        <p:txBody>
          <a:bodyPr lIns="91440" rIns="91440" anchor="ctr">
            <a:normAutofit/>
          </a:bodyPr>
          <a:lstStyle>
            <a:lvl1pPr marL="0" indent="0" algn="l">
              <a:lnSpc>
                <a:spcPct val="150000"/>
              </a:lnSpc>
              <a:buNone/>
              <a:defRPr sz="1800" b="1" i="0" cap="all" spc="150" baseline="0">
                <a:solidFill>
                  <a:schemeClr val="tx1"/>
                </a:solidFill>
                <a:latin typeface="Meiryo UI" panose="020B0604030504040204" pitchFamily="34" charset="-128"/>
                <a:ea typeface="Meiryo UI" panose="020B0604030504040204" pitchFamily="34"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3" name="Rectangle 22">
            <a:extLst>
              <a:ext uri="{FF2B5EF4-FFF2-40B4-BE49-F238E27FC236}">
                <a16:creationId xmlns:a16="http://schemas.microsoft.com/office/drawing/2014/main" id="{79D42B85-1179-7D46-AE33-2B64EEFC44B2}"/>
              </a:ext>
            </a:extLst>
          </p:cNvPr>
          <p:cNvSpPr/>
          <p:nvPr userDrawn="1"/>
        </p:nvSpPr>
        <p:spPr>
          <a:xfrm>
            <a:off x="6495759" y="1721223"/>
            <a:ext cx="4858040" cy="4652995"/>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Text Placeholder 2">
            <a:extLst>
              <a:ext uri="{FF2B5EF4-FFF2-40B4-BE49-F238E27FC236}">
                <a16:creationId xmlns:a16="http://schemas.microsoft.com/office/drawing/2014/main" id="{2197AEE6-BBEC-494F-985F-3855AE4B14B5}"/>
              </a:ext>
            </a:extLst>
          </p:cNvPr>
          <p:cNvSpPr>
            <a:spLocks noGrp="1"/>
          </p:cNvSpPr>
          <p:nvPr>
            <p:ph type="body" idx="11"/>
          </p:nvPr>
        </p:nvSpPr>
        <p:spPr>
          <a:xfrm>
            <a:off x="6854754" y="2038570"/>
            <a:ext cx="4086666" cy="703135"/>
          </a:xfrm>
        </p:spPr>
        <p:txBody>
          <a:bodyPr lIns="91440" rIns="91440" anchor="ctr">
            <a:normAutofit/>
          </a:bodyPr>
          <a:lstStyle>
            <a:lvl1pPr marL="0" indent="0" algn="l">
              <a:lnSpc>
                <a:spcPct val="150000"/>
              </a:lnSpc>
              <a:buNone/>
              <a:defRPr sz="1800" b="1" i="0" cap="all" spc="150" baseline="0">
                <a:solidFill>
                  <a:schemeClr val="tx1"/>
                </a:solidFill>
                <a:latin typeface="Meiryo UI" panose="020B0604030504040204" pitchFamily="34" charset="-128"/>
                <a:ea typeface="Meiryo UI" panose="020B0604030504040204" pitchFamily="34"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7" name="Title 1">
            <a:extLst>
              <a:ext uri="{FF2B5EF4-FFF2-40B4-BE49-F238E27FC236}">
                <a16:creationId xmlns:a16="http://schemas.microsoft.com/office/drawing/2014/main" id="{C2E270DF-A15A-D547-8882-6E5797B22CEA}"/>
              </a:ext>
            </a:extLst>
          </p:cNvPr>
          <p:cNvSpPr>
            <a:spLocks noGrp="1"/>
          </p:cNvSpPr>
          <p:nvPr>
            <p:ph type="title"/>
          </p:nvPr>
        </p:nvSpPr>
        <p:spPr>
          <a:xfrm>
            <a:off x="838200" y="681037"/>
            <a:ext cx="10515600" cy="583800"/>
          </a:xfrm>
        </p:spPr>
        <p:txBody>
          <a:bodyPr lIns="91440" rIns="91440">
            <a:noAutofit/>
          </a:bodyPr>
          <a:lstStyle>
            <a:lvl1pPr>
              <a:defRPr sz="2400" b="1" i="0" spc="150" baseline="0">
                <a:solidFill>
                  <a:schemeClr val="accent1"/>
                </a:solidFill>
                <a:latin typeface="Meiryo UI" panose="020B0604030504040204" pitchFamily="34" charset="-128"/>
                <a:ea typeface="Meiryo UI" panose="020B0604030504040204" pitchFamily="34" charset="-128"/>
              </a:defRPr>
            </a:lvl1pPr>
          </a:lstStyle>
          <a:p>
            <a:r>
              <a:rPr lang="en-US" noProof="0"/>
              <a:t>Click to edit Master title style</a:t>
            </a:r>
          </a:p>
        </p:txBody>
      </p:sp>
      <p:cxnSp>
        <p:nvCxnSpPr>
          <p:cNvPr id="28" name="Straight Connector 27">
            <a:extLst>
              <a:ext uri="{FF2B5EF4-FFF2-40B4-BE49-F238E27FC236}">
                <a16:creationId xmlns:a16="http://schemas.microsoft.com/office/drawing/2014/main" id="{79B3613A-9294-EA43-9505-F156E86E6E10}"/>
              </a:ext>
            </a:extLst>
          </p:cNvPr>
          <p:cNvCxnSpPr/>
          <p:nvPr userDrawn="1"/>
        </p:nvCxnSpPr>
        <p:spPr>
          <a:xfrm>
            <a:off x="838200" y="1264837"/>
            <a:ext cx="10524344"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42E4B45-6E8A-44C6-9117-DF2BA9812882}"/>
              </a:ext>
            </a:extLst>
          </p:cNvPr>
          <p:cNvSpPr>
            <a:spLocks noGrp="1"/>
          </p:cNvSpPr>
          <p:nvPr>
            <p:ph sz="quarter" idx="12"/>
          </p:nvPr>
        </p:nvSpPr>
        <p:spPr>
          <a:xfrm>
            <a:off x="1263195" y="2885581"/>
            <a:ext cx="4086147" cy="3102469"/>
          </a:xfrm>
        </p:spPr>
        <p:txBody>
          <a:bodyPr/>
          <a:lstStyle/>
          <a:p>
            <a:pPr lvl="0"/>
            <a:r>
              <a:rPr lang="en-US"/>
              <a:t>Click to edit Master text styles</a:t>
            </a:r>
          </a:p>
        </p:txBody>
      </p:sp>
      <p:sp>
        <p:nvSpPr>
          <p:cNvPr id="13" name="Content Placeholder 2">
            <a:extLst>
              <a:ext uri="{FF2B5EF4-FFF2-40B4-BE49-F238E27FC236}">
                <a16:creationId xmlns:a16="http://schemas.microsoft.com/office/drawing/2014/main" id="{2B29B9FA-7273-4615-BD56-12D6427D024B}"/>
              </a:ext>
            </a:extLst>
          </p:cNvPr>
          <p:cNvSpPr>
            <a:spLocks noGrp="1"/>
          </p:cNvSpPr>
          <p:nvPr>
            <p:ph sz="quarter" idx="13"/>
          </p:nvPr>
        </p:nvSpPr>
        <p:spPr>
          <a:xfrm>
            <a:off x="6861067" y="2885581"/>
            <a:ext cx="4086667" cy="3102469"/>
          </a:xfrm>
        </p:spPr>
        <p:txBody>
          <a:bodyPr/>
          <a:lstStyle/>
          <a:p>
            <a:pPr lvl="0"/>
            <a:r>
              <a:rPr lang="en-US"/>
              <a:t>Click to edit Master text styles</a:t>
            </a:r>
          </a:p>
        </p:txBody>
      </p:sp>
      <p:sp>
        <p:nvSpPr>
          <p:cNvPr id="4" name="Date Placeholder 3">
            <a:extLst>
              <a:ext uri="{FF2B5EF4-FFF2-40B4-BE49-F238E27FC236}">
                <a16:creationId xmlns:a16="http://schemas.microsoft.com/office/drawing/2014/main" id="{1A093508-506F-4731-B6DA-F6E8F8B09553}"/>
              </a:ext>
            </a:extLst>
          </p:cNvPr>
          <p:cNvSpPr>
            <a:spLocks noGrp="1"/>
          </p:cNvSpPr>
          <p:nvPr>
            <p:ph type="dt" sz="half" idx="14"/>
          </p:nvPr>
        </p:nvSpPr>
        <p:spPr/>
        <p:txBody>
          <a:bodyPr/>
          <a:lstStyle>
            <a:lvl1pPr>
              <a:defRPr>
                <a:solidFill>
                  <a:schemeClr val="bg1"/>
                </a:solidFill>
              </a:defRPr>
            </a:lvl1pPr>
          </a:lstStyle>
          <a:p>
            <a:fld id="{906A8E3A-8DBF-0542-BC99-444DCA0CC2C2}" type="datetimeFigureOut">
              <a:rPr lang="en-US" smtClean="0"/>
              <a:pPr/>
              <a:t>2/14/2025</a:t>
            </a:fld>
            <a:endParaRPr lang="en-US" dirty="0"/>
          </a:p>
        </p:txBody>
      </p:sp>
      <p:sp>
        <p:nvSpPr>
          <p:cNvPr id="6" name="Footer Placeholder 5">
            <a:extLst>
              <a:ext uri="{FF2B5EF4-FFF2-40B4-BE49-F238E27FC236}">
                <a16:creationId xmlns:a16="http://schemas.microsoft.com/office/drawing/2014/main" id="{600CFF9F-3D1C-430B-BECE-49D87C7AE905}"/>
              </a:ext>
            </a:extLst>
          </p:cNvPr>
          <p:cNvSpPr>
            <a:spLocks noGrp="1"/>
          </p:cNvSpPr>
          <p:nvPr>
            <p:ph type="ftr" sz="quarter" idx="15"/>
          </p:nvPr>
        </p:nvSpPr>
        <p:spPr/>
        <p:txBody>
          <a:bodyPr/>
          <a:lstStyle>
            <a:lvl1pPr>
              <a:defRPr>
                <a:solidFill>
                  <a:schemeClr val="bg1"/>
                </a:solidFill>
              </a:defRPr>
            </a:lvl1pPr>
          </a:lstStyle>
          <a:p>
            <a:endParaRPr lang="en-US" dirty="0"/>
          </a:p>
        </p:txBody>
      </p:sp>
      <p:sp>
        <p:nvSpPr>
          <p:cNvPr id="7" name="Slide Number Placeholder 6">
            <a:extLst>
              <a:ext uri="{FF2B5EF4-FFF2-40B4-BE49-F238E27FC236}">
                <a16:creationId xmlns:a16="http://schemas.microsoft.com/office/drawing/2014/main" id="{3CD95F5F-990E-4917-82C6-FBFD4547AFB7}"/>
              </a:ext>
            </a:extLst>
          </p:cNvPr>
          <p:cNvSpPr>
            <a:spLocks noGrp="1"/>
          </p:cNvSpPr>
          <p:nvPr>
            <p:ph type="sldNum" sz="quarter" idx="16"/>
          </p:nvPr>
        </p:nvSpPr>
        <p:spPr/>
        <p:txBody>
          <a:bodyPr/>
          <a:lstStyle>
            <a:lvl1pPr>
              <a:defRPr>
                <a:solidFill>
                  <a:schemeClr val="bg1"/>
                </a:solidFill>
              </a:defRPr>
            </a:lvl1pPr>
          </a:lstStyle>
          <a:p>
            <a:fld id="{A693002F-D6EA-CF48-8F44-2316036B2B87}" type="slidenum">
              <a:rPr lang="en-US" smtClean="0"/>
              <a:pPr/>
              <a:t>‹#›</a:t>
            </a:fld>
            <a:endParaRPr lang="en-US" dirty="0"/>
          </a:p>
        </p:txBody>
      </p:sp>
    </p:spTree>
    <p:extLst>
      <p:ext uri="{BB962C8B-B14F-4D97-AF65-F5344CB8AC3E}">
        <p14:creationId xmlns:p14="http://schemas.microsoft.com/office/powerpoint/2010/main" val="2888509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and Caption">
    <p:bg>
      <p:bgPr>
        <a:solidFill>
          <a:schemeClr val="accent6">
            <a:alpha val="30000"/>
          </a:schemeClr>
        </a:solidFill>
        <a:effectLst/>
      </p:bgPr>
    </p:bg>
    <p:spTree>
      <p:nvGrpSpPr>
        <p:cNvPr id="1" name=""/>
        <p:cNvGrpSpPr/>
        <p:nvPr/>
      </p:nvGrpSpPr>
      <p:grpSpPr>
        <a:xfrm>
          <a:off x="0" y="0"/>
          <a:ext cx="0" cy="0"/>
          <a:chOff x="0" y="0"/>
          <a:chExt cx="0" cy="0"/>
        </a:xfrm>
      </p:grpSpPr>
      <p:sp>
        <p:nvSpPr>
          <p:cNvPr id="8" name="Freeform: Shape 6">
            <a:extLst>
              <a:ext uri="{FF2B5EF4-FFF2-40B4-BE49-F238E27FC236}">
                <a16:creationId xmlns:a16="http://schemas.microsoft.com/office/drawing/2014/main" id="{E0728D6F-9DC1-CD49-A2D6-834724E8AF3F}"/>
              </a:ext>
            </a:extLst>
          </p:cNvPr>
          <p:cNvSpPr/>
          <p:nvPr userDrawn="1"/>
        </p:nvSpPr>
        <p:spPr>
          <a:xfrm>
            <a:off x="0" y="0"/>
            <a:ext cx="12181097" cy="4981942"/>
          </a:xfrm>
          <a:custGeom>
            <a:avLst/>
            <a:gdLst>
              <a:gd name="connsiteX0" fmla="*/ 0 w 2412595"/>
              <a:gd name="connsiteY0" fmla="*/ 0 h 1044036"/>
              <a:gd name="connsiteX1" fmla="*/ 2412595 w 2412595"/>
              <a:gd name="connsiteY1" fmla="*/ 0 h 1044036"/>
              <a:gd name="connsiteX2" fmla="*/ 2328863 w 2412595"/>
              <a:gd name="connsiteY2" fmla="*/ 69540 h 1044036"/>
              <a:gd name="connsiteX3" fmla="*/ 2000250 w 2412595"/>
              <a:gd name="connsiteY3" fmla="*/ 285750 h 1044036"/>
              <a:gd name="connsiteX4" fmla="*/ 1162050 w 2412595"/>
              <a:gd name="connsiteY4" fmla="*/ 400050 h 1044036"/>
              <a:gd name="connsiteX5" fmla="*/ 552450 w 2412595"/>
              <a:gd name="connsiteY5" fmla="*/ 952500 h 1044036"/>
              <a:gd name="connsiteX6" fmla="*/ 107640 w 2412595"/>
              <a:gd name="connsiteY6" fmla="*/ 1035825 h 1044036"/>
              <a:gd name="connsiteX7" fmla="*/ 0 w 2412595"/>
              <a:gd name="connsiteY7" fmla="*/ 1044036 h 104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2595" h="1044036">
                <a:moveTo>
                  <a:pt x="0" y="0"/>
                </a:moveTo>
                <a:lnTo>
                  <a:pt x="2412595" y="0"/>
                </a:lnTo>
                <a:lnTo>
                  <a:pt x="2328863" y="69540"/>
                </a:lnTo>
                <a:cubicBezTo>
                  <a:pt x="2215753" y="160139"/>
                  <a:pt x="2095500" y="245269"/>
                  <a:pt x="2000250" y="285750"/>
                </a:cubicBezTo>
                <a:cubicBezTo>
                  <a:pt x="1746250" y="393700"/>
                  <a:pt x="1403350" y="288925"/>
                  <a:pt x="1162050" y="400050"/>
                </a:cubicBezTo>
                <a:cubicBezTo>
                  <a:pt x="920750" y="511175"/>
                  <a:pt x="844550" y="841375"/>
                  <a:pt x="552450" y="952500"/>
                </a:cubicBezTo>
                <a:cubicBezTo>
                  <a:pt x="442913" y="994172"/>
                  <a:pt x="278904" y="1019770"/>
                  <a:pt x="107640" y="1035825"/>
                </a:cubicBezTo>
                <a:lnTo>
                  <a:pt x="0" y="1044036"/>
                </a:lnTo>
                <a:close/>
              </a:path>
            </a:pathLst>
          </a:custGeom>
          <a:gradFill>
            <a:gsLst>
              <a:gs pos="0">
                <a:schemeClr val="accent1"/>
              </a:gs>
              <a:gs pos="100000">
                <a:schemeClr val="accent5">
                  <a:lumMod val="60000"/>
                  <a:lumOff val="40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Freeform 30">
            <a:extLst>
              <a:ext uri="{FF2B5EF4-FFF2-40B4-BE49-F238E27FC236}">
                <a16:creationId xmlns:a16="http://schemas.microsoft.com/office/drawing/2014/main" id="{2120EC90-BDC2-0E4B-9A3F-97CA90AA39F1}"/>
              </a:ext>
            </a:extLst>
          </p:cNvPr>
          <p:cNvSpPr>
            <a:spLocks noGrp="1"/>
          </p:cNvSpPr>
          <p:nvPr>
            <p:ph type="pic" sz="quarter" idx="14"/>
          </p:nvPr>
        </p:nvSpPr>
        <p:spPr>
          <a:xfrm>
            <a:off x="0" y="0"/>
            <a:ext cx="9298096" cy="6858000"/>
          </a:xfrm>
          <a:custGeom>
            <a:avLst/>
            <a:gdLst>
              <a:gd name="connsiteX0" fmla="*/ 0 w 9298096"/>
              <a:gd name="connsiteY0" fmla="*/ 0 h 6858000"/>
              <a:gd name="connsiteX1" fmla="*/ 8705997 w 9298096"/>
              <a:gd name="connsiteY1" fmla="*/ 0 h 6858000"/>
              <a:gd name="connsiteX2" fmla="*/ 8676710 w 9298096"/>
              <a:gd name="connsiteY2" fmla="*/ 366601 h 6858000"/>
              <a:gd name="connsiteX3" fmla="*/ 9086747 w 9298096"/>
              <a:gd name="connsiteY3" fmla="*/ 1403199 h 6858000"/>
              <a:gd name="connsiteX4" fmla="*/ 9297958 w 9298096"/>
              <a:gd name="connsiteY4" fmla="*/ 2314162 h 6858000"/>
              <a:gd name="connsiteX5" fmla="*/ 9298096 w 9298096"/>
              <a:gd name="connsiteY5" fmla="*/ 2513013 h 6858000"/>
              <a:gd name="connsiteX6" fmla="*/ 6405563 w 9298096"/>
              <a:gd name="connsiteY6" fmla="*/ 2513013 h 6858000"/>
              <a:gd name="connsiteX7" fmla="*/ 6405563 w 9298096"/>
              <a:gd name="connsiteY7" fmla="*/ 5528005 h 6858000"/>
              <a:gd name="connsiteX8" fmla="*/ 6380081 w 9298096"/>
              <a:gd name="connsiteY8" fmla="*/ 5533593 h 6858000"/>
              <a:gd name="connsiteX9" fmla="*/ 5022973 w 9298096"/>
              <a:gd name="connsiteY9" fmla="*/ 5947798 h 6858000"/>
              <a:gd name="connsiteX10" fmla="*/ 4312498 w 9298096"/>
              <a:gd name="connsiteY10" fmla="*/ 6826871 h 6858000"/>
              <a:gd name="connsiteX11" fmla="*/ 4305141 w 9298096"/>
              <a:gd name="connsiteY11" fmla="*/ 6858000 h 6858000"/>
              <a:gd name="connsiteX12" fmla="*/ 0 w 9298096"/>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98096" h="6858000">
                <a:moveTo>
                  <a:pt x="0" y="0"/>
                </a:moveTo>
                <a:cubicBezTo>
                  <a:pt x="0" y="0"/>
                  <a:pt x="0" y="0"/>
                  <a:pt x="8705997" y="0"/>
                </a:cubicBezTo>
                <a:cubicBezTo>
                  <a:pt x="8676710" y="120093"/>
                  <a:pt x="8662063" y="246508"/>
                  <a:pt x="8676710" y="366601"/>
                </a:cubicBezTo>
                <a:cubicBezTo>
                  <a:pt x="8720642" y="733203"/>
                  <a:pt x="8940304" y="1061881"/>
                  <a:pt x="9086747" y="1403199"/>
                </a:cubicBezTo>
                <a:cubicBezTo>
                  <a:pt x="9210308" y="1694743"/>
                  <a:pt x="9280326" y="2003174"/>
                  <a:pt x="9297958" y="2314162"/>
                </a:cubicBezTo>
                <a:lnTo>
                  <a:pt x="9298096" y="2513013"/>
                </a:lnTo>
                <a:lnTo>
                  <a:pt x="6405563" y="2513013"/>
                </a:lnTo>
                <a:lnTo>
                  <a:pt x="6405563" y="5528005"/>
                </a:lnTo>
                <a:lnTo>
                  <a:pt x="6380081" y="5533593"/>
                </a:lnTo>
                <a:cubicBezTo>
                  <a:pt x="5907118" y="5632552"/>
                  <a:pt x="5423859" y="5715512"/>
                  <a:pt x="5022973" y="5947798"/>
                </a:cubicBezTo>
                <a:cubicBezTo>
                  <a:pt x="4677003" y="6156381"/>
                  <a:pt x="4421644" y="6475183"/>
                  <a:pt x="4312498" y="6826871"/>
                </a:cubicBezTo>
                <a:lnTo>
                  <a:pt x="4305141" y="6858000"/>
                </a:lnTo>
                <a:lnTo>
                  <a:pt x="0" y="6858000"/>
                </a:lnTo>
                <a:close/>
              </a:path>
            </a:pathLst>
          </a:custGeom>
          <a:solidFill>
            <a:schemeClr val="bg2">
              <a:lumMod val="95000"/>
            </a:schemeClr>
          </a:solidFill>
        </p:spPr>
        <p:txBody>
          <a:bodyPr wrap="square" anchor="ctr">
            <a:noAutofit/>
          </a:bodyPr>
          <a:lstStyle>
            <a:lvl1pPr marL="0" indent="0" algn="ctr">
              <a:buNone/>
              <a:defRPr sz="1800">
                <a:solidFill>
                  <a:schemeClr val="tx2"/>
                </a:solidFill>
              </a:defRPr>
            </a:lvl1pPr>
          </a:lstStyle>
          <a:p>
            <a:r>
              <a:rPr lang="en-US" noProof="0"/>
              <a:t>Click icon to add picture</a:t>
            </a:r>
            <a:endParaRPr lang="en-US" noProof="0" dirty="0"/>
          </a:p>
        </p:txBody>
      </p:sp>
      <p:sp>
        <p:nvSpPr>
          <p:cNvPr id="21" name="Rectangle 20">
            <a:extLst>
              <a:ext uri="{FF2B5EF4-FFF2-40B4-BE49-F238E27FC236}">
                <a16:creationId xmlns:a16="http://schemas.microsoft.com/office/drawing/2014/main" id="{F8985295-F0BC-9B4D-981C-D474C9EDECD0}"/>
              </a:ext>
            </a:extLst>
          </p:cNvPr>
          <p:cNvSpPr/>
          <p:nvPr userDrawn="1"/>
        </p:nvSpPr>
        <p:spPr>
          <a:xfrm>
            <a:off x="6405102" y="2512661"/>
            <a:ext cx="5284607" cy="4345339"/>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Title 1">
            <a:extLst>
              <a:ext uri="{FF2B5EF4-FFF2-40B4-BE49-F238E27FC236}">
                <a16:creationId xmlns:a16="http://schemas.microsoft.com/office/drawing/2014/main" id="{5CB02C94-6046-2E46-BE22-98A994B16607}"/>
              </a:ext>
            </a:extLst>
          </p:cNvPr>
          <p:cNvSpPr>
            <a:spLocks noGrp="1"/>
          </p:cNvSpPr>
          <p:nvPr>
            <p:ph type="title"/>
          </p:nvPr>
        </p:nvSpPr>
        <p:spPr>
          <a:xfrm>
            <a:off x="6767867" y="2763704"/>
            <a:ext cx="4559075" cy="583800"/>
          </a:xfrm>
        </p:spPr>
        <p:txBody>
          <a:bodyPr lIns="91440" rIns="91440">
            <a:noAutofit/>
          </a:bodyPr>
          <a:lstStyle>
            <a:lvl1pPr>
              <a:defRPr sz="2400" b="1" i="0" spc="150" baseline="0">
                <a:solidFill>
                  <a:schemeClr val="accent1"/>
                </a:solidFill>
                <a:latin typeface="Meiryo UI" panose="020B0604030504040204" pitchFamily="34" charset="-128"/>
                <a:ea typeface="Meiryo UI" panose="020B0604030504040204" pitchFamily="34" charset="-128"/>
              </a:defRPr>
            </a:lvl1pPr>
          </a:lstStyle>
          <a:p>
            <a:r>
              <a:rPr lang="en-US" noProof="0"/>
              <a:t>Click to edit Master title style</a:t>
            </a:r>
            <a:endParaRPr lang="en-US" noProof="0" dirty="0"/>
          </a:p>
        </p:txBody>
      </p:sp>
      <p:cxnSp>
        <p:nvCxnSpPr>
          <p:cNvPr id="24" name="Straight Connector 23">
            <a:extLst>
              <a:ext uri="{FF2B5EF4-FFF2-40B4-BE49-F238E27FC236}">
                <a16:creationId xmlns:a16="http://schemas.microsoft.com/office/drawing/2014/main" id="{E80620B5-CD54-A44A-A690-BB5E58FBDA77}"/>
              </a:ext>
            </a:extLst>
          </p:cNvPr>
          <p:cNvCxnSpPr>
            <a:cxnSpLocks/>
          </p:cNvCxnSpPr>
          <p:nvPr userDrawn="1"/>
        </p:nvCxnSpPr>
        <p:spPr>
          <a:xfrm>
            <a:off x="6767867" y="3347504"/>
            <a:ext cx="4443697" cy="0"/>
          </a:xfrm>
          <a:prstGeom prst="line">
            <a:avLst/>
          </a:prstGeom>
          <a:ln>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933D35FF-5668-47B8-A93C-30923509CC04}"/>
              </a:ext>
            </a:extLst>
          </p:cNvPr>
          <p:cNvSpPr>
            <a:spLocks noGrp="1"/>
          </p:cNvSpPr>
          <p:nvPr>
            <p:ph sz="quarter" idx="15"/>
          </p:nvPr>
        </p:nvSpPr>
        <p:spPr>
          <a:xfrm>
            <a:off x="6767513" y="3348038"/>
            <a:ext cx="4559074" cy="3008312"/>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716023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C4EB4B-30F5-5541-B2A0-6BD04D0109C9}"/>
              </a:ext>
            </a:extLst>
          </p:cNvPr>
          <p:cNvSpPr>
            <a:spLocks noGrp="1"/>
          </p:cNvSpPr>
          <p:nvPr>
            <p:ph type="dt" sz="half" idx="10"/>
          </p:nvPr>
        </p:nvSpPr>
        <p:spPr/>
        <p:txBody>
          <a:bodyPr/>
          <a:lstStyle/>
          <a:p>
            <a:fld id="{906A8E3A-8DBF-0542-BC99-444DCA0CC2C2}" type="datetimeFigureOut">
              <a:rPr lang="en-US" smtClean="0"/>
              <a:t>2/14/2025</a:t>
            </a:fld>
            <a:endParaRPr lang="en-US" dirty="0"/>
          </a:p>
        </p:txBody>
      </p:sp>
      <p:sp>
        <p:nvSpPr>
          <p:cNvPr id="3" name="Footer Placeholder 2">
            <a:extLst>
              <a:ext uri="{FF2B5EF4-FFF2-40B4-BE49-F238E27FC236}">
                <a16:creationId xmlns:a16="http://schemas.microsoft.com/office/drawing/2014/main" id="{72D97956-7D4F-5346-B8DD-3653B600E65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D5AB29D-BA7D-E743-8CA0-6953FF72B2BC}"/>
              </a:ext>
            </a:extLst>
          </p:cNvPr>
          <p:cNvSpPr>
            <a:spLocks noGrp="1"/>
          </p:cNvSpPr>
          <p:nvPr>
            <p:ph type="sldNum" sz="quarter" idx="12"/>
          </p:nvPr>
        </p:nvSpPr>
        <p:spPr/>
        <p:txBody>
          <a:bodyPr/>
          <a:lstStyle/>
          <a:p>
            <a:fld id="{A693002F-D6EA-CF48-8F44-2316036B2B87}" type="slidenum">
              <a:rPr lang="en-US" smtClean="0"/>
              <a:t>‹#›</a:t>
            </a:fld>
            <a:endParaRPr lang="en-US" dirty="0"/>
          </a:p>
        </p:txBody>
      </p:sp>
    </p:spTree>
    <p:extLst>
      <p:ext uri="{BB962C8B-B14F-4D97-AF65-F5344CB8AC3E}">
        <p14:creationId xmlns:p14="http://schemas.microsoft.com/office/powerpoint/2010/main" val="2311113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65611" y="1752600"/>
            <a:ext cx="6858002" cy="1828800"/>
          </a:xfrm>
        </p:spPr>
        <p:txBody>
          <a:bodyPr anchor="b">
            <a:normAutofit/>
          </a:bodyPr>
          <a:lstStyle>
            <a:lvl1pPr algn="l">
              <a:defRPr sz="5400"/>
            </a:lvl1pPr>
          </a:lstStyle>
          <a:p>
            <a:r>
              <a:rPr lang="en-US"/>
              <a:t>Click to edit Master title style</a:t>
            </a:r>
            <a:endParaRPr/>
          </a:p>
        </p:txBody>
      </p:sp>
      <p:sp>
        <p:nvSpPr>
          <p:cNvPr id="3" name="Subtitle 2"/>
          <p:cNvSpPr>
            <a:spLocks noGrp="1"/>
          </p:cNvSpPr>
          <p:nvPr>
            <p:ph type="subTitle" idx="1"/>
          </p:nvPr>
        </p:nvSpPr>
        <p:spPr>
          <a:xfrm>
            <a:off x="4265610" y="3733800"/>
            <a:ext cx="6858002" cy="914400"/>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Tree>
    <p:extLst>
      <p:ext uri="{BB962C8B-B14F-4D97-AF65-F5344CB8AC3E}">
        <p14:creationId xmlns:p14="http://schemas.microsoft.com/office/powerpoint/2010/main" val="35838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dirty="0"/>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2/14/2025</a:t>
            </a:fld>
            <a:endParaRPr/>
          </a:p>
        </p:txBody>
      </p:sp>
    </p:spTree>
    <p:extLst>
      <p:ext uri="{BB962C8B-B14F-4D97-AF65-F5344CB8AC3E}">
        <p14:creationId xmlns:p14="http://schemas.microsoft.com/office/powerpoint/2010/main" val="3984807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8078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5613" y="1828800"/>
            <a:ext cx="6858002" cy="1828800"/>
          </a:xfrm>
        </p:spPr>
        <p:txBody>
          <a:bodyPr anchor="b">
            <a:normAutofit/>
          </a:bodyPr>
          <a:lstStyle>
            <a:lvl1pPr>
              <a:defRPr sz="4400"/>
            </a:lvl1pPr>
          </a:lstStyle>
          <a:p>
            <a:r>
              <a:rPr lang="en-US"/>
              <a:t>Click to edit Master title style</a:t>
            </a:r>
            <a:endParaRPr/>
          </a:p>
        </p:txBody>
      </p:sp>
      <p:sp>
        <p:nvSpPr>
          <p:cNvPr id="3" name="Text Placeholder 2"/>
          <p:cNvSpPr>
            <a:spLocks noGrp="1"/>
          </p:cNvSpPr>
          <p:nvPr>
            <p:ph type="body" idx="1"/>
          </p:nvPr>
        </p:nvSpPr>
        <p:spPr>
          <a:xfrm>
            <a:off x="4265610" y="3733800"/>
            <a:ext cx="6858002" cy="914400"/>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8214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5212" y="1825625"/>
            <a:ext cx="4954588" cy="4187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825625"/>
            <a:ext cx="4951414" cy="4187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2/14/2025</a:t>
            </a:fld>
            <a:endParaRPr/>
          </a:p>
        </p:txBody>
      </p:sp>
    </p:spTree>
    <p:extLst>
      <p:ext uri="{BB962C8B-B14F-4D97-AF65-F5344CB8AC3E}">
        <p14:creationId xmlns:p14="http://schemas.microsoft.com/office/powerpoint/2010/main" val="4115022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69848"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505075"/>
            <a:ext cx="4956048" cy="3476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681163"/>
            <a:ext cx="4956048" cy="823912"/>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4956048" cy="3476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p:txBody>
          <a:bodyPr/>
          <a:lstStyle/>
          <a:p>
            <a:fld id="{022B156B-59AE-415F-B24B-8756D48BB977}" type="slidenum">
              <a:rPr/>
              <a:t>‹#›</a:t>
            </a:fld>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4CF99945-0A15-4715-AB6C-F5E56CF20F70}" type="datetimeFigureOut">
              <a:rPr lang="en-US"/>
              <a:t>2/14/2025</a:t>
            </a:fld>
            <a:endParaRPr/>
          </a:p>
        </p:txBody>
      </p:sp>
    </p:spTree>
    <p:extLst>
      <p:ext uri="{BB962C8B-B14F-4D97-AF65-F5344CB8AC3E}">
        <p14:creationId xmlns:p14="http://schemas.microsoft.com/office/powerpoint/2010/main" val="222116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022B156B-59AE-415F-B24B-8756D48BB977}" type="slidenum">
              <a:rPr/>
              <a:t>‹#›</a:t>
            </a:fld>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4CF99945-0A15-4715-AB6C-F5E56CF20F70}" type="datetimeFigureOut">
              <a:rPr lang="en-US"/>
              <a:t>2/14/2025</a:t>
            </a:fld>
            <a:endParaRPr/>
          </a:p>
        </p:txBody>
      </p:sp>
    </p:spTree>
    <p:extLst>
      <p:ext uri="{BB962C8B-B14F-4D97-AF65-F5344CB8AC3E}">
        <p14:creationId xmlns:p14="http://schemas.microsoft.com/office/powerpoint/2010/main" val="53660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22B156B-59AE-415F-B24B-8756D48BB977}" type="slidenum">
              <a:rPr/>
              <a:t>‹#›</a:t>
            </a:fld>
            <a:endParaRPr/>
          </a:p>
        </p:txBody>
      </p:sp>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4CF99945-0A15-4715-AB6C-F5E56CF20F70}" type="datetimeFigureOut">
              <a:rPr lang="en-US"/>
              <a:t>2/14/2025</a:t>
            </a:fld>
            <a:endParaRPr/>
          </a:p>
        </p:txBody>
      </p:sp>
    </p:spTree>
    <p:extLst>
      <p:ext uri="{BB962C8B-B14F-4D97-AF65-F5344CB8AC3E}">
        <p14:creationId xmlns:p14="http://schemas.microsoft.com/office/powerpoint/2010/main" val="361297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2" name="Title 1"/>
          <p:cNvSpPr>
            <a:spLocks noGrp="1"/>
          </p:cNvSpPr>
          <p:nvPr>
            <p:ph type="title"/>
          </p:nvPr>
        </p:nvSpPr>
        <p:spPr>
          <a:xfrm>
            <a:off x="1065212" y="304799"/>
            <a:ext cx="10058402" cy="1216152"/>
          </a:xfrm>
        </p:spPr>
        <p:txBody>
          <a:bodyPr/>
          <a:lstStyle>
            <a:lvl1pPr>
              <a:defRPr/>
            </a:lvl1pPr>
          </a:lstStyle>
          <a:p>
            <a:r>
              <a:rPr lang="en-US"/>
              <a:t>Click to edit Master title style</a:t>
            </a:r>
            <a:endParaRPr lang="en-US" dirty="0"/>
          </a:p>
        </p:txBody>
      </p:sp>
      <p:grpSp>
        <p:nvGrpSpPr>
          <p:cNvPr id="9" name="Group 8"/>
          <p:cNvGrpSpPr/>
          <p:nvPr/>
        </p:nvGrpSpPr>
        <p:grpSpPr>
          <a:xfrm>
            <a:off x="1052422" y="1733550"/>
            <a:ext cx="4360503" cy="3050038"/>
            <a:chOff x="895350" y="3313113"/>
            <a:chExt cx="3613151" cy="2790825"/>
          </a:xfrm>
          <a:solidFill>
            <a:schemeClr val="tx1">
              <a:lumMod val="50000"/>
            </a:schemeClr>
          </a:solidFill>
        </p:grpSpPr>
        <p:sp>
          <p:nvSpPr>
            <p:cNvPr id="10"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3"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4"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5"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6"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7"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8"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9"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0"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1"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6" name="Picture Placeholder 33" descr="An empty placeholder to add an image. Click on the placeholder and select the image that you wish to add."/>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39" name="Text Placeholder 3"/>
          <p:cNvSpPr>
            <a:spLocks noGrp="1"/>
          </p:cNvSpPr>
          <p:nvPr>
            <p:ph type="body" sz="half" idx="2"/>
          </p:nvPr>
        </p:nvSpPr>
        <p:spPr>
          <a:xfrm>
            <a:off x="1052423"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22" name="Group 21"/>
          <p:cNvGrpSpPr/>
          <p:nvPr/>
        </p:nvGrpSpPr>
        <p:grpSpPr>
          <a:xfrm>
            <a:off x="6763111" y="1733550"/>
            <a:ext cx="4360503" cy="3050038"/>
            <a:chOff x="895350" y="3313113"/>
            <a:chExt cx="3613151" cy="2790825"/>
          </a:xfrm>
          <a:solidFill>
            <a:schemeClr val="tx1">
              <a:lumMod val="50000"/>
            </a:schemeClr>
          </a:solidFill>
        </p:grpSpPr>
        <p:sp>
          <p:nvSpPr>
            <p:cNvPr id="2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2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3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37" name="Picture Placeholder 33" descr="An empty placeholder to add an image. Click on the placeholder and select the image that you wish to add."/>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40" name="Text Placeholder 3"/>
          <p:cNvSpPr>
            <a:spLocks noGrp="1"/>
          </p:cNvSpPr>
          <p:nvPr>
            <p:ph type="body" sz="half" idx="19"/>
          </p:nvPr>
        </p:nvSpPr>
        <p:spPr>
          <a:xfrm>
            <a:off x="6742908" y="4935990"/>
            <a:ext cx="4368980" cy="100761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2/14/2025</a:t>
            </a:fld>
            <a:endParaRPr/>
          </a:p>
        </p:txBody>
      </p:sp>
    </p:spTree>
    <p:extLst>
      <p:ext uri="{BB962C8B-B14F-4D97-AF65-F5344CB8AC3E}">
        <p14:creationId xmlns:p14="http://schemas.microsoft.com/office/powerpoint/2010/main" val="332101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52" name="Group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5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6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9" name="Picture Placeholder 33" descr="An empty placeholder to add an image. Click on the placeholder and select the image that you wish to add."/>
          <p:cNvSpPr>
            <a:spLocks noGrp="1"/>
          </p:cNvSpPr>
          <p:nvPr>
            <p:ph type="pic" sz="quarter" idx="19"/>
          </p:nvPr>
        </p:nvSpPr>
        <p:spPr>
          <a:xfrm>
            <a:off x="1249168" y="1824285"/>
            <a:ext cx="2715289"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1" name="Text Placeholder 3"/>
          <p:cNvSpPr>
            <a:spLocks noGrp="1"/>
          </p:cNvSpPr>
          <p:nvPr>
            <p:ph type="body" sz="half" idx="2"/>
          </p:nvPr>
        </p:nvSpPr>
        <p:spPr>
          <a:xfrm>
            <a:off x="123521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4" name="Group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78" name="Picture Placeholder 33" descr="An empty placeholder to add an image. Click on the placeholder and select the image that you wish to add."/>
          <p:cNvSpPr>
            <a:spLocks noGrp="1"/>
          </p:cNvSpPr>
          <p:nvPr>
            <p:ph type="pic" sz="quarter" idx="18"/>
          </p:nvPr>
        </p:nvSpPr>
        <p:spPr>
          <a:xfrm>
            <a:off x="4720924"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2" name="Text Placeholder 3"/>
          <p:cNvSpPr>
            <a:spLocks noGrp="1"/>
          </p:cNvSpPr>
          <p:nvPr>
            <p:ph type="body" sz="half" idx="21"/>
          </p:nvPr>
        </p:nvSpPr>
        <p:spPr>
          <a:xfrm>
            <a:off x="4707208"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97" name="Group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9"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80" name="Picture Placeholder 33" descr="An empty placeholder to add an image. Click on the placeholder and select the image that you wish to add."/>
          <p:cNvSpPr>
            <a:spLocks noGrp="1"/>
          </p:cNvSpPr>
          <p:nvPr>
            <p:ph type="pic" sz="quarter" idx="20"/>
          </p:nvPr>
        </p:nvSpPr>
        <p:spPr>
          <a:xfrm>
            <a:off x="8222798" y="1824285"/>
            <a:ext cx="2715768" cy="277630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83" name="Text Placeholder 3"/>
          <p:cNvSpPr>
            <a:spLocks noGrp="1"/>
          </p:cNvSpPr>
          <p:nvPr>
            <p:ph type="body" sz="half" idx="22"/>
          </p:nvPr>
        </p:nvSpPr>
        <p:spPr>
          <a:xfrm>
            <a:off x="8209082" y="4947405"/>
            <a:ext cx="2743200" cy="914400"/>
          </a:xfrm>
        </p:spPr>
        <p:txBody>
          <a:bodyPr>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2/14/2025</a:t>
            </a:fld>
            <a:endParaRPr/>
          </a:p>
        </p:txBody>
      </p:sp>
    </p:spTree>
    <p:extLst>
      <p:ext uri="{BB962C8B-B14F-4D97-AF65-F5344CB8AC3E}">
        <p14:creationId xmlns:p14="http://schemas.microsoft.com/office/powerpoint/2010/main" val="3960225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66214" y="421594"/>
            <a:ext cx="2286000" cy="1885508"/>
          </a:xfrm>
        </p:spPr>
        <p:txBody>
          <a:bodyPr>
            <a:normAutofit/>
          </a:bodyPr>
          <a:lstStyle>
            <a:lvl1pPr>
              <a:defRPr sz="2400"/>
            </a:lvl1pPr>
          </a:lstStyle>
          <a:p>
            <a:r>
              <a:rPr lang="en-US"/>
              <a:t>Click to edit Master title style</a:t>
            </a:r>
          </a:p>
        </p:txBody>
      </p:sp>
      <p:grpSp>
        <p:nvGrpSpPr>
          <p:cNvPr id="84" name="Group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6"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7"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8"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89"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0"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1"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2"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3"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4"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5"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96"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97" name="Picture Placeholder 33" descr="An empty placeholder to add an image. Click on the placeholder and select the image that you wish to add."/>
          <p:cNvSpPr>
            <a:spLocks noGrp="1"/>
          </p:cNvSpPr>
          <p:nvPr>
            <p:ph type="pic" sz="quarter" idx="17"/>
          </p:nvPr>
        </p:nvSpPr>
        <p:spPr>
          <a:xfrm>
            <a:off x="840795" y="1020193"/>
            <a:ext cx="3886200" cy="4572000"/>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98" name="Group 97"/>
          <p:cNvGrpSpPr/>
          <p:nvPr/>
        </p:nvGrpSpPr>
        <p:grpSpPr>
          <a:xfrm>
            <a:off x="5322489" y="319177"/>
            <a:ext cx="3389607" cy="2710838"/>
            <a:chOff x="895350" y="3313113"/>
            <a:chExt cx="3613151" cy="2790825"/>
          </a:xfrm>
          <a:solidFill>
            <a:schemeClr val="tx1">
              <a:lumMod val="50000"/>
            </a:schemeClr>
          </a:solidFill>
        </p:grpSpPr>
        <p:sp>
          <p:nvSpPr>
            <p:cNvPr id="99"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0"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1"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2"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3"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4"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5"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6"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7"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8"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09"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0"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11" name="Picture Placeholder 33" descr="An empty placeholder to add an image. Click on the placeholder and select the image that you wish to add."/>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grpSp>
        <p:nvGrpSpPr>
          <p:cNvPr id="112" name="Group 111"/>
          <p:cNvGrpSpPr/>
          <p:nvPr/>
        </p:nvGrpSpPr>
        <p:grpSpPr>
          <a:xfrm>
            <a:off x="5322489" y="3245640"/>
            <a:ext cx="3389607" cy="2710838"/>
            <a:chOff x="895350" y="3313113"/>
            <a:chExt cx="3613151" cy="2790825"/>
          </a:xfrm>
          <a:solidFill>
            <a:schemeClr val="tx1">
              <a:lumMod val="50000"/>
            </a:schemeClr>
          </a:solidFill>
        </p:grpSpPr>
        <p:sp>
          <p:nvSpPr>
            <p:cNvPr id="113" name="Freeform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4" name="Freeform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5" name="Freeform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6" name="Freeform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7" name="Freeform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8" name="Freeform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19" name="Freeform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0" name="Freeform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1" name="Freeform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2" name="Freeform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3" name="Freeform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24" name="Freeform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grpSp>
      <p:sp>
        <p:nvSpPr>
          <p:cNvPr id="125" name="Picture Placeholder 33" descr="An empty placeholder to add an image. Click on the placeholder and select the image that you wish to add."/>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a:lstStyle>
            <a:lvl1pPr marL="0" indent="0" algn="ctr">
              <a:buNone/>
              <a:defRPr/>
            </a:lvl1pPr>
          </a:lstStyle>
          <a:p>
            <a:r>
              <a:rPr lang="en-US"/>
              <a:t>Click icon to add picture</a:t>
            </a:r>
            <a:endParaRPr dirty="0"/>
          </a:p>
        </p:txBody>
      </p:sp>
      <p:sp>
        <p:nvSpPr>
          <p:cNvPr id="126" name="Text Placeholder 3"/>
          <p:cNvSpPr>
            <a:spLocks noGrp="1"/>
          </p:cNvSpPr>
          <p:nvPr>
            <p:ph type="body" sz="half" idx="21"/>
          </p:nvPr>
        </p:nvSpPr>
        <p:spPr>
          <a:xfrm>
            <a:off x="9066214" y="2484992"/>
            <a:ext cx="2286000" cy="3248729"/>
          </a:xfrm>
        </p:spPr>
        <p:txBody>
          <a:bodyPr anchor="t" anchorCtr="0">
            <a:normAutofit/>
          </a:bodyPr>
          <a:lstStyle>
            <a:lvl1pPr marL="0" indent="0">
              <a:spcBef>
                <a:spcPts val="1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p:cNvSpPr>
            <a:spLocks noGrp="1"/>
          </p:cNvSpPr>
          <p:nvPr>
            <p:ph type="sldNum" sz="quarter" idx="12"/>
          </p:nvPr>
        </p:nvSpPr>
        <p:spPr/>
        <p:txBody>
          <a:bodyPr/>
          <a:lstStyle/>
          <a:p>
            <a:fld id="{022B156B-59AE-415F-B24B-8756D48BB977}" type="slidenum">
              <a:rPr/>
              <a:pPr/>
              <a:t>‹#›</a:t>
            </a:fld>
            <a:endParaRPr/>
          </a:p>
        </p:txBody>
      </p:sp>
      <p:sp>
        <p:nvSpPr>
          <p:cNvPr id="7" name="Footer Placeholder 6"/>
          <p:cNvSpPr>
            <a:spLocks noGrp="1"/>
          </p:cNvSpPr>
          <p:nvPr>
            <p:ph type="ftr" sz="quarter" idx="11"/>
          </p:nvPr>
        </p:nvSpPr>
        <p:spPr/>
        <p:txBody>
          <a:bodyPr/>
          <a:lstStyle/>
          <a:p>
            <a:endParaRPr/>
          </a:p>
        </p:txBody>
      </p:sp>
      <p:sp>
        <p:nvSpPr>
          <p:cNvPr id="6" name="Date Placeholder 5"/>
          <p:cNvSpPr>
            <a:spLocks noGrp="1"/>
          </p:cNvSpPr>
          <p:nvPr>
            <p:ph type="dt" sz="half" idx="10"/>
          </p:nvPr>
        </p:nvSpPr>
        <p:spPr/>
        <p:txBody>
          <a:bodyPr/>
          <a:lstStyle/>
          <a:p>
            <a:fld id="{4CF99945-0A15-4715-AB6C-F5E56CF20F70}" type="datetimeFigureOut">
              <a:rPr lang="en-US"/>
              <a:pPr/>
              <a:t>2/14/2025</a:t>
            </a:fld>
            <a:endParaRPr/>
          </a:p>
        </p:txBody>
      </p:sp>
    </p:spTree>
    <p:extLst>
      <p:ext uri="{BB962C8B-B14F-4D97-AF65-F5344CB8AC3E}">
        <p14:creationId xmlns:p14="http://schemas.microsoft.com/office/powerpoint/2010/main" val="76381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11732" y="1330347"/>
            <a:ext cx="3840480" cy="2103120"/>
          </a:xfrm>
        </p:spPr>
        <p:txBody>
          <a:bodyPr anchor="b">
            <a:normAutofit/>
          </a:bodyPr>
          <a:lstStyle>
            <a:lvl1pPr>
              <a:defRPr sz="3600"/>
            </a:lvl1pPr>
          </a:lstStyle>
          <a:p>
            <a:r>
              <a:rPr lang="en-US"/>
              <a:t>Click to edit Master title style</a:t>
            </a:r>
            <a:endParaRPr dirty="0"/>
          </a:p>
        </p:txBody>
      </p:sp>
      <p:sp>
        <p:nvSpPr>
          <p:cNvPr id="3" name="Content Placeholder 2"/>
          <p:cNvSpPr>
            <a:spLocks noGrp="1"/>
          </p:cNvSpPr>
          <p:nvPr>
            <p:ph idx="1"/>
          </p:nvPr>
        </p:nvSpPr>
        <p:spPr>
          <a:xfrm>
            <a:off x="836613" y="914400"/>
            <a:ext cx="6172201" cy="5029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7511732" y="3555523"/>
            <a:ext cx="3840480" cy="238807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1065213" y="6019801"/>
            <a:ext cx="762000" cy="228600"/>
          </a:xfrm>
        </p:spPr>
        <p:txBody>
          <a:bodyPr/>
          <a:lstStyle>
            <a:lvl1pPr algn="l">
              <a:defRPr/>
            </a:lvl1pPr>
          </a:lstStyle>
          <a:p>
            <a:fld id="{022B156B-59AE-415F-B24B-8756D48BB977}" type="slidenum">
              <a:rPr/>
              <a:p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a:xfrm>
            <a:off x="8075611" y="6019801"/>
            <a:ext cx="1396260" cy="228600"/>
          </a:xfrm>
        </p:spPr>
        <p:txBody>
          <a:bodyPr/>
          <a:lstStyle/>
          <a:p>
            <a:fld id="{4CF99945-0A15-4715-AB6C-F5E56CF20F70}" type="datetimeFigureOut">
              <a:rPr lang="en-US"/>
              <a:t>2/14/2025</a:t>
            </a:fld>
            <a:endParaRPr/>
          </a:p>
        </p:txBody>
      </p:sp>
    </p:spTree>
    <p:extLst>
      <p:ext uri="{BB962C8B-B14F-4D97-AF65-F5344CB8AC3E}">
        <p14:creationId xmlns:p14="http://schemas.microsoft.com/office/powerpoint/2010/main" val="46960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92891" y="1330347"/>
            <a:ext cx="3840480" cy="2103120"/>
          </a:xfrm>
        </p:spPr>
        <p:txBody>
          <a:bodyPr anchor="b">
            <a:normAutofit/>
          </a:bodyPr>
          <a:lstStyle>
            <a:lvl1pPr>
              <a:defRPr sz="3600"/>
            </a:lvl1pPr>
          </a:lstStyle>
          <a:p>
            <a:r>
              <a:rPr lang="en-US"/>
              <a:t>Click to edit Master title style</a:t>
            </a:r>
            <a:endParaRPr dirty="0"/>
          </a:p>
        </p:txBody>
      </p:sp>
      <p:grpSp>
        <p:nvGrpSpPr>
          <p:cNvPr id="8" name="Group 7"/>
          <p:cNvGrpSpPr/>
          <p:nvPr/>
        </p:nvGrpSpPr>
        <p:grpSpPr>
          <a:xfrm>
            <a:off x="595546" y="781398"/>
            <a:ext cx="6433398" cy="5053665"/>
            <a:chOff x="5162444" y="781398"/>
            <a:chExt cx="6433398" cy="5053665"/>
          </a:xfrm>
        </p:grpSpPr>
        <p:sp>
          <p:nvSpPr>
            <p:cNvPr id="9" name="Freeform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0" name="Freeform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nvGrpSpPr>
            <p:cNvPr id="11" name="Group 10"/>
            <p:cNvGrpSpPr/>
            <p:nvPr/>
          </p:nvGrpSpPr>
          <p:grpSpPr>
            <a:xfrm>
              <a:off x="5814205" y="859113"/>
              <a:ext cx="5129146" cy="4880471"/>
              <a:chOff x="7856559" y="859113"/>
              <a:chExt cx="3086791" cy="4880471"/>
            </a:xfrm>
          </p:grpSpPr>
          <p:sp>
            <p:nvSpPr>
              <p:cNvPr id="20" name="Freeform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1" name="Freeform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12" name="Freeform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3" name="Freeform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4" name="Freeform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5" name="Freeform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6" name="Freeform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7" name="Freeform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8" name="Freeform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9" name="Freeform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anchor="t" anchorCtr="0" compatLnSpc="1">
              <a:prstTxWarp prst="textNoShape">
                <a:avLst/>
              </a:prstTxWarp>
            </a:bodyPr>
            <a:lstStyle/>
            <a:p>
              <a:endParaRPr/>
            </a:p>
          </p:txBody>
        </p:sp>
      </p:grpSp>
      <p:sp>
        <p:nvSpPr>
          <p:cNvPr id="3" name="Picture Placeholder 2" descr="An empty placeholder to add an image. Click on the placeholder and select the image that you wish to add."/>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7492891" y="3555521"/>
            <a:ext cx="3840480" cy="2168517"/>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22B156B-59AE-415F-B24B-8756D48BB977}" type="slidenum">
              <a:rPr/>
              <a:t>‹#›</a:t>
            </a:fld>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4CF99945-0A15-4715-AB6C-F5E56CF20F70}" type="datetimeFigureOut">
              <a:rPr lang="en-US"/>
              <a:t>2/14/2025</a:t>
            </a:fld>
            <a:endParaRPr/>
          </a:p>
        </p:txBody>
      </p:sp>
    </p:spTree>
    <p:extLst>
      <p:ext uri="{BB962C8B-B14F-4D97-AF65-F5344CB8AC3E}">
        <p14:creationId xmlns:p14="http://schemas.microsoft.com/office/powerpoint/2010/main" val="375841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801863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2/14/2025</a:t>
            </a:fld>
            <a:endParaRPr/>
          </a:p>
        </p:txBody>
      </p:sp>
    </p:spTree>
    <p:extLst>
      <p:ext uri="{BB962C8B-B14F-4D97-AF65-F5344CB8AC3E}">
        <p14:creationId xmlns:p14="http://schemas.microsoft.com/office/powerpoint/2010/main" val="1755510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4268" y="304800"/>
            <a:ext cx="1729531" cy="56769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199" y="304800"/>
            <a:ext cx="8633671" cy="5676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022B156B-59AE-415F-B24B-8756D48BB977}" type="slidenum">
              <a:rPr/>
              <a:t>‹#›</a:t>
            </a:fld>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4CF99945-0A15-4715-AB6C-F5E56CF20F70}" type="datetimeFigureOut">
              <a:rPr lang="en-US"/>
              <a:t>2/14/2025</a:t>
            </a:fld>
            <a:endParaRPr/>
          </a:p>
        </p:txBody>
      </p:sp>
    </p:spTree>
    <p:extLst>
      <p:ext uri="{BB962C8B-B14F-4D97-AF65-F5344CB8AC3E}">
        <p14:creationId xmlns:p14="http://schemas.microsoft.com/office/powerpoint/2010/main" val="3764099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8736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50754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17931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8757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885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623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3.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6000" r="-4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14/02/2025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35525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alpha val="3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9B7248-6025-0744-9C6E-BC6F9FDBD5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84367D3-6495-C045-872D-F4C6CB656C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5CC2195-E771-AB42-B5A7-7832D8F418C4}"/>
              </a:ext>
            </a:extLst>
          </p:cNvPr>
          <p:cNvSpPr>
            <a:spLocks noGrp="1"/>
          </p:cNvSpPr>
          <p:nvPr>
            <p:ph type="dt" sz="half" idx="2"/>
          </p:nvPr>
        </p:nvSpPr>
        <p:spPr>
          <a:xfrm>
            <a:off x="838200" y="6492875"/>
            <a:ext cx="2743200" cy="228600"/>
          </a:xfrm>
          <a:prstGeom prst="rect">
            <a:avLst/>
          </a:prstGeom>
        </p:spPr>
        <p:txBody>
          <a:bodyPr vert="horz" lIns="91440" tIns="45720" rIns="91440" bIns="45720" rtlCol="0" anchor="ctr"/>
          <a:lstStyle>
            <a:lvl1pPr algn="l">
              <a:defRPr sz="800">
                <a:solidFill>
                  <a:schemeClr val="tx1">
                    <a:tint val="75000"/>
                  </a:schemeClr>
                </a:solidFill>
              </a:defRPr>
            </a:lvl1pPr>
          </a:lstStyle>
          <a:p>
            <a:fld id="{906A8E3A-8DBF-0542-BC99-444DCA0CC2C2}" type="datetimeFigureOut">
              <a:rPr lang="en-US" smtClean="0"/>
              <a:pPr/>
              <a:t>2/14/2025</a:t>
            </a:fld>
            <a:endParaRPr lang="en-US" dirty="0"/>
          </a:p>
        </p:txBody>
      </p:sp>
      <p:sp>
        <p:nvSpPr>
          <p:cNvPr id="5" name="Footer Placeholder 4">
            <a:extLst>
              <a:ext uri="{FF2B5EF4-FFF2-40B4-BE49-F238E27FC236}">
                <a16:creationId xmlns:a16="http://schemas.microsoft.com/office/drawing/2014/main" id="{737F28BA-DFC0-3946-9FE9-DE388CB020C0}"/>
              </a:ext>
            </a:extLst>
          </p:cNvPr>
          <p:cNvSpPr>
            <a:spLocks noGrp="1"/>
          </p:cNvSpPr>
          <p:nvPr>
            <p:ph type="ftr" sz="quarter" idx="3"/>
          </p:nvPr>
        </p:nvSpPr>
        <p:spPr>
          <a:xfrm>
            <a:off x="4038600" y="6492875"/>
            <a:ext cx="4114800" cy="228600"/>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DDF77CB-EF35-DF4C-95FE-31419B6CA9E6}"/>
              </a:ext>
            </a:extLst>
          </p:cNvPr>
          <p:cNvSpPr>
            <a:spLocks noGrp="1"/>
          </p:cNvSpPr>
          <p:nvPr>
            <p:ph type="sldNum" sz="quarter" idx="4"/>
          </p:nvPr>
        </p:nvSpPr>
        <p:spPr>
          <a:xfrm>
            <a:off x="10936940" y="6492875"/>
            <a:ext cx="416859" cy="228600"/>
          </a:xfrm>
          <a:prstGeom prst="rect">
            <a:avLst/>
          </a:prstGeom>
        </p:spPr>
        <p:txBody>
          <a:bodyPr vert="horz" lIns="91440" tIns="45720" rIns="91440" bIns="45720" rtlCol="0" anchor="ctr"/>
          <a:lstStyle>
            <a:lvl1pPr algn="r">
              <a:defRPr sz="800">
                <a:solidFill>
                  <a:schemeClr val="tx1">
                    <a:tint val="75000"/>
                  </a:schemeClr>
                </a:solidFill>
              </a:defRPr>
            </a:lvl1pPr>
          </a:lstStyle>
          <a:p>
            <a:fld id="{A693002F-D6EA-CF48-8F44-2316036B2B87}" type="slidenum">
              <a:rPr lang="en-US" smtClean="0"/>
              <a:pPr/>
              <a:t>‹#›</a:t>
            </a:fld>
            <a:endParaRPr lang="en-US" dirty="0"/>
          </a:p>
        </p:txBody>
      </p:sp>
    </p:spTree>
    <p:extLst>
      <p:ext uri="{BB962C8B-B14F-4D97-AF65-F5344CB8AC3E}">
        <p14:creationId xmlns:p14="http://schemas.microsoft.com/office/powerpoint/2010/main" val="247309903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p:txStyles>
    <p:titleStyle>
      <a:lvl1pPr algn="l" defTabSz="914400" rtl="0" eaLnBrk="1" latinLnBrk="0" hangingPunct="1">
        <a:lnSpc>
          <a:spcPct val="90000"/>
        </a:lnSpc>
        <a:spcBef>
          <a:spcPct val="0"/>
        </a:spcBef>
        <a:buNone/>
        <a:defRPr sz="2400" b="1" kern="1200" spc="150" baseline="0">
          <a:solidFill>
            <a:schemeClr val="accent1"/>
          </a:solidFill>
          <a:latin typeface="+mj-lt"/>
          <a:ea typeface="Meiryo UI" panose="020B0604030504040204" pitchFamily="34" charset="-128"/>
          <a:cs typeface="+mj-cs"/>
        </a:defRPr>
      </a:lvl1pPr>
    </p:titleStyle>
    <p:bodyStyle>
      <a:lvl1pPr marL="228600" indent="-228600" algn="l" defTabSz="914400" rtl="0" eaLnBrk="1" latinLnBrk="0" hangingPunct="1">
        <a:lnSpc>
          <a:spcPct val="150000"/>
        </a:lnSpc>
        <a:spcBef>
          <a:spcPts val="1500"/>
        </a:spcBef>
        <a:buFont typeface="Arial" panose="020B0604020202020204" pitchFamily="34" charset="0"/>
        <a:buChar char="•"/>
        <a:defRPr sz="1500" kern="1200" spc="150" baseline="0">
          <a:solidFill>
            <a:schemeClr val="tx1"/>
          </a:solidFill>
          <a:latin typeface="+mn-lt"/>
          <a:ea typeface="Meiryo UI" panose="020B0604030504040204" pitchFamily="34" charset="-128"/>
          <a:cs typeface="+mn-cs"/>
        </a:defRPr>
      </a:lvl1pPr>
      <a:lvl2pPr marL="685800" indent="-228600" algn="l" defTabSz="914400" rtl="0" eaLnBrk="1" latinLnBrk="0" hangingPunct="1">
        <a:lnSpc>
          <a:spcPct val="150000"/>
        </a:lnSpc>
        <a:spcBef>
          <a:spcPts val="1500"/>
        </a:spcBef>
        <a:buFont typeface="Arial" panose="020B0604020202020204" pitchFamily="34" charset="0"/>
        <a:buChar char="•"/>
        <a:defRPr sz="1500" kern="1200" spc="150" baseline="0">
          <a:solidFill>
            <a:schemeClr val="tx1"/>
          </a:solidFill>
          <a:latin typeface="+mn-lt"/>
          <a:ea typeface="Meiryo UI" panose="020B0604030504040204" pitchFamily="34" charset="-128"/>
          <a:cs typeface="+mn-cs"/>
        </a:defRPr>
      </a:lvl2pPr>
      <a:lvl3pPr marL="1143000" indent="-228600" algn="l" defTabSz="914400" rtl="0" eaLnBrk="1" latinLnBrk="0" hangingPunct="1">
        <a:lnSpc>
          <a:spcPct val="150000"/>
        </a:lnSpc>
        <a:spcBef>
          <a:spcPts val="1500"/>
        </a:spcBef>
        <a:buFont typeface="Arial" panose="020B0604020202020204" pitchFamily="34" charset="0"/>
        <a:buChar char="•"/>
        <a:defRPr sz="1400" kern="1200" spc="150" baseline="0">
          <a:solidFill>
            <a:schemeClr val="tx1"/>
          </a:solidFill>
          <a:latin typeface="+mn-lt"/>
          <a:ea typeface="Meiryo UI" panose="020B0604030504040204" pitchFamily="34" charset="-128"/>
          <a:cs typeface="+mn-cs"/>
        </a:defRPr>
      </a:lvl3pPr>
      <a:lvl4pPr marL="1600200" indent="-228600" algn="l" defTabSz="914400" rtl="0" eaLnBrk="1" latinLnBrk="0" hangingPunct="1">
        <a:lnSpc>
          <a:spcPct val="150000"/>
        </a:lnSpc>
        <a:spcBef>
          <a:spcPts val="1500"/>
        </a:spcBef>
        <a:buFont typeface="Arial" panose="020B0604020202020204" pitchFamily="34" charset="0"/>
        <a:buChar char="•"/>
        <a:defRPr sz="1400" kern="1200" spc="150" baseline="0">
          <a:solidFill>
            <a:schemeClr val="tx1"/>
          </a:solidFill>
          <a:latin typeface="+mn-lt"/>
          <a:ea typeface="Meiryo UI" panose="020B0604030504040204" pitchFamily="34" charset="-128"/>
          <a:cs typeface="+mn-cs"/>
        </a:defRPr>
      </a:lvl4pPr>
      <a:lvl5pPr marL="2057400" indent="-228600" algn="l" defTabSz="914400" rtl="0" eaLnBrk="1" latinLnBrk="0" hangingPunct="1">
        <a:lnSpc>
          <a:spcPct val="150000"/>
        </a:lnSpc>
        <a:spcBef>
          <a:spcPts val="1500"/>
        </a:spcBef>
        <a:buFont typeface="Arial" panose="020B0604020202020204" pitchFamily="34" charset="0"/>
        <a:buChar char="•"/>
        <a:defRPr sz="1400" kern="1200" spc="150" baseline="0">
          <a:solidFill>
            <a:schemeClr val="tx1"/>
          </a:solidFill>
          <a:latin typeface="+mn-lt"/>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a:defRPr sz="1100">
                <a:solidFill>
                  <a:schemeClr val="tx1"/>
                </a:solidFill>
              </a:defRPr>
            </a:lvl1pPr>
          </a:lstStyle>
          <a:p>
            <a:fld id="{022B156B-59AE-415F-B24B-8756D48BB977}" type="slidenum">
              <a:rPr lang="en-US" smtClean="0"/>
              <a:pPr/>
              <a:t>‹#›</a:t>
            </a:fld>
            <a:endParaRPr lang="en-US"/>
          </a:p>
        </p:txBody>
      </p:sp>
      <p:sp>
        <p:nvSpPr>
          <p:cNvPr id="5" name="Footer Placeholder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a:defRPr sz="1100">
                <a:solidFill>
                  <a:schemeClr val="tx1"/>
                </a:solidFill>
              </a:defRPr>
            </a:lvl1pPr>
          </a:lstStyle>
          <a:p>
            <a:endParaRPr lang="en-US"/>
          </a:p>
        </p:txBody>
      </p:sp>
      <p:sp>
        <p:nvSpPr>
          <p:cNvPr id="4" name="Date Placeholder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a:defRPr sz="1100">
                <a:solidFill>
                  <a:schemeClr val="tx1"/>
                </a:solidFill>
              </a:defRPr>
            </a:lvl1pPr>
          </a:lstStyle>
          <a:p>
            <a:fld id="{4CF99945-0A15-4715-AB6C-F5E56CF20F70}" type="datetimeFigureOut">
              <a:rPr lang="en-US" smtClean="0"/>
              <a:pPr/>
              <a:t>2/14/2025</a:t>
            </a:fld>
            <a:endParaRPr lang="en-US"/>
          </a:p>
        </p:txBody>
      </p:sp>
    </p:spTree>
    <p:extLst>
      <p:ext uri="{BB962C8B-B14F-4D97-AF65-F5344CB8AC3E}">
        <p14:creationId xmlns:p14="http://schemas.microsoft.com/office/powerpoint/2010/main" val="201988651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mn-lt"/>
          <a:ea typeface="+mn-ea"/>
          <a:cs typeface="+mn-cs"/>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40.svg"/><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40.svg"/><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8000"/>
          </a:stretch>
        </a:blipFill>
        <a:effectLst/>
      </p:bgPr>
    </p:bg>
    <p:spTree>
      <p:nvGrpSpPr>
        <p:cNvPr id="1" name=""/>
        <p:cNvGrpSpPr/>
        <p:nvPr/>
      </p:nvGrpSpPr>
      <p:grpSpPr>
        <a:xfrm>
          <a:off x="0" y="0"/>
          <a:ext cx="0" cy="0"/>
          <a:chOff x="0" y="0"/>
          <a:chExt cx="0" cy="0"/>
        </a:xfrm>
      </p:grpSpPr>
      <p:sp>
        <p:nvSpPr>
          <p:cNvPr id="9" name="Rectangle 8"/>
          <p:cNvSpPr/>
          <p:nvPr/>
        </p:nvSpPr>
        <p:spPr>
          <a:xfrm>
            <a:off x="248849" y="249598"/>
            <a:ext cx="3493264" cy="923330"/>
          </a:xfrm>
          <a:prstGeom prst="rect">
            <a:avLst/>
          </a:prstGeom>
          <a:solidFill>
            <a:schemeClr val="bg1"/>
          </a:solid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a:ln w="11430"/>
                <a:solidFill>
                  <a:srgbClr val="1F0ABC"/>
                </a:solidFill>
                <a:effectLst>
                  <a:outerShdw blurRad="50800" dist="39000" dir="5460000" algn="tl">
                    <a:srgbClr val="000000">
                      <a:alpha val="38000"/>
                    </a:srgbClr>
                  </a:outerShdw>
                </a:effectLst>
                <a:latin typeface="Book Antiqua" pitchFamily="18" charset="0"/>
                <a:cs typeface="Times New Roman" pitchFamily="18" charset="0"/>
              </a:rPr>
              <a:t>CHỦ ĐỀ 6</a:t>
            </a:r>
          </a:p>
        </p:txBody>
      </p:sp>
      <p:sp>
        <p:nvSpPr>
          <p:cNvPr id="10" name="Rectangle 9"/>
          <p:cNvSpPr/>
          <p:nvPr/>
        </p:nvSpPr>
        <p:spPr>
          <a:xfrm>
            <a:off x="1078495" y="1536174"/>
            <a:ext cx="6681355" cy="3785652"/>
          </a:xfrm>
          <a:prstGeom prst="rect">
            <a:avLst/>
          </a:prstGeom>
          <a:noFill/>
        </p:spPr>
        <p:txBody>
          <a:bodyPr wrap="square" lIns="91440" tIns="45720" rIns="91440" bIns="45720">
            <a:spAutoFit/>
          </a:bodyPr>
          <a:lstStyle/>
          <a:p>
            <a:pPr algn="ctr"/>
            <a:r>
              <a:rPr lang="en-US" sz="6000" b="1" cap="all">
                <a:ln w="9000" cmpd="sng">
                  <a:solidFill>
                    <a:schemeClr val="accent4">
                      <a:shade val="50000"/>
                      <a:satMod val="120000"/>
                    </a:schemeClr>
                  </a:solidFill>
                  <a:prstDash val="solid"/>
                </a:ln>
                <a:solidFill>
                  <a:srgbClr val="FF0000"/>
                </a:solidFill>
                <a:effectLst>
                  <a:outerShdw blurRad="38100" dist="38100" dir="2700000" algn="tl">
                    <a:srgbClr val="000000">
                      <a:alpha val="43137"/>
                    </a:srgbClr>
                  </a:outerShdw>
                  <a:reflection blurRad="12700" stA="28000" endPos="45000" dist="1000" dir="5400000" sy="-100000" algn="bl" rotWithShape="0"/>
                </a:effectLst>
                <a:latin typeface="Book Antiqua" pitchFamily="18" charset="0"/>
                <a:cs typeface="Times New Roman" pitchFamily="18" charset="0"/>
              </a:rPr>
              <a:t>THAM GIA XÂY DỰNG VÀ PHÁT TRIỂN CỘNG ĐỒNG</a:t>
            </a:r>
          </a:p>
        </p:txBody>
      </p:sp>
      <p:pic>
        <p:nvPicPr>
          <p:cNvPr id="1026" name="Picture 2">
            <a:extLst>
              <a:ext uri="{FF2B5EF4-FFF2-40B4-BE49-F238E27FC236}">
                <a16:creationId xmlns:a16="http://schemas.microsoft.com/office/drawing/2014/main" id="{B846615C-9853-82CF-546C-777A55B455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3541" y="158379"/>
            <a:ext cx="3949610" cy="3914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82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a:extLst>
            <a:ext uri="{FF2B5EF4-FFF2-40B4-BE49-F238E27FC236}">
              <a16:creationId xmlns:a16="http://schemas.microsoft.com/office/drawing/2014/main" id="{784E8611-0997-7034-041E-7F6F3378ECC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58FEFE0-13B6-581E-6D81-F15574E61566}"/>
              </a:ext>
            </a:extLst>
          </p:cNvPr>
          <p:cNvSpPr/>
          <p:nvPr/>
        </p:nvSpPr>
        <p:spPr>
          <a:xfrm>
            <a:off x="3025302" y="1408652"/>
            <a:ext cx="8696527" cy="4846233"/>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3500" i="1">
                <a:solidFill>
                  <a:schemeClr val="accent1">
                    <a:lumMod val="50000"/>
                  </a:schemeClr>
                </a:solidFill>
                <a:latin typeface="Cambria" pitchFamily="18" charset="0"/>
                <a:cs typeface="Times New Roman" pitchFamily="18" charset="0"/>
              </a:rPr>
              <a:t>Trong quá trình hình thành và phát triển, mỗi nền văn hoá đều có những giá trị riêng cho mỗi dân tộc, mỗi quốc gia và cho sự đa dạng của các dân tộc trên toàn thế giới. Mỗi cá nhân thuộc về một nền văn hoá, một dân tộc, một quốc gia cụ thể. </a:t>
            </a:r>
          </a:p>
        </p:txBody>
      </p:sp>
      <p:pic>
        <p:nvPicPr>
          <p:cNvPr id="11266" name="Picture 2">
            <a:extLst>
              <a:ext uri="{FF2B5EF4-FFF2-40B4-BE49-F238E27FC236}">
                <a16:creationId xmlns:a16="http://schemas.microsoft.com/office/drawing/2014/main" id="{B0431A0D-4BAE-C987-156B-BEFDB46863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18414"/>
            <a:ext cx="3772877" cy="2269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854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a:extLst>
            <a:ext uri="{FF2B5EF4-FFF2-40B4-BE49-F238E27FC236}">
              <a16:creationId xmlns:a16="http://schemas.microsoft.com/office/drawing/2014/main" id="{A30CFA7F-86CF-D08F-E12C-4CB1005F188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C93A149-F55C-EDF3-3BE0-BC1364A36626}"/>
              </a:ext>
            </a:extLst>
          </p:cNvPr>
          <p:cNvSpPr/>
          <p:nvPr/>
        </p:nvSpPr>
        <p:spPr>
          <a:xfrm>
            <a:off x="3025302" y="1408652"/>
            <a:ext cx="8696527" cy="4846233"/>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3500" i="1">
                <a:solidFill>
                  <a:schemeClr val="accent1">
                    <a:lumMod val="50000"/>
                  </a:schemeClr>
                </a:solidFill>
                <a:latin typeface="Cambria" pitchFamily="18" charset="0"/>
                <a:cs typeface="Times New Roman" pitchFamily="18" charset="0"/>
              </a:rPr>
              <a:t>Trong thời đại ngày nay, thế giới đã hội nhập, sự giao lưu văn hoá của các dân tộc, các quốc gia rất gắn gũi và mật thiết. Vì vậy, mỗi chúng ta cần biết cách thể hiện thái độ tôn trọng sự khác biệt giữa các nền văn hoá, chung sống hoà hợp trong sự phong phú, đa dạng văn hoá và giữ gìn, phát huy những giá trị tốt đẹp của văn hoá nói chung.</a:t>
            </a:r>
          </a:p>
        </p:txBody>
      </p:sp>
      <p:pic>
        <p:nvPicPr>
          <p:cNvPr id="11266" name="Picture 2">
            <a:extLst>
              <a:ext uri="{FF2B5EF4-FFF2-40B4-BE49-F238E27FC236}">
                <a16:creationId xmlns:a16="http://schemas.microsoft.com/office/drawing/2014/main" id="{D3181497-45BC-DC80-7349-656B9EAC34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18414"/>
            <a:ext cx="3772877" cy="2269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519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103DAA5-4CC4-4ECA-A762-508F1618EEA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4D7EFBC-EFE2-22F6-57A4-9D1626EBD659}"/>
              </a:ext>
            </a:extLst>
          </p:cNvPr>
          <p:cNvSpPr/>
          <p:nvPr/>
        </p:nvSpPr>
        <p:spPr>
          <a:xfrm>
            <a:off x="3830180" y="922269"/>
            <a:ext cx="4871508" cy="85654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4000" b="1" i="1">
                <a:solidFill>
                  <a:schemeClr val="bg1"/>
                </a:solidFill>
                <a:latin typeface="Cambria" pitchFamily="18" charset="0"/>
                <a:cs typeface="Times New Roman" pitchFamily="18" charset="0"/>
              </a:rPr>
              <a:t>NHIỆM VỤ 4</a:t>
            </a:r>
            <a:endParaRPr lang="vi-VN" sz="4000" b="1" i="1">
              <a:solidFill>
                <a:schemeClr val="bg1"/>
              </a:solidFill>
              <a:latin typeface="Cambria" pitchFamily="18" charset="0"/>
              <a:cs typeface="Times New Roman" pitchFamily="18" charset="0"/>
            </a:endParaRPr>
          </a:p>
        </p:txBody>
      </p:sp>
      <p:sp>
        <p:nvSpPr>
          <p:cNvPr id="6" name="Rectangle 5">
            <a:extLst>
              <a:ext uri="{FF2B5EF4-FFF2-40B4-BE49-F238E27FC236}">
                <a16:creationId xmlns:a16="http://schemas.microsoft.com/office/drawing/2014/main" id="{95A704ED-62C6-5C0C-4375-DA84EA2D8DB8}"/>
              </a:ext>
            </a:extLst>
          </p:cNvPr>
          <p:cNvSpPr/>
          <p:nvPr/>
        </p:nvSpPr>
        <p:spPr>
          <a:xfrm>
            <a:off x="2853769" y="2017983"/>
            <a:ext cx="6979971" cy="1989813"/>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4100" b="1">
                <a:solidFill>
                  <a:schemeClr val="bg1"/>
                </a:solidFill>
                <a:latin typeface="Cambria" pitchFamily="18" charset="0"/>
                <a:cs typeface="Times New Roman" pitchFamily="18" charset="0"/>
              </a:rPr>
              <a:t>Tham gia các hoạt động giáo dục tinh thần đoàn kết, hoà bình hữu nghị giữa các dân tộc</a:t>
            </a:r>
          </a:p>
        </p:txBody>
      </p:sp>
    </p:spTree>
    <p:extLst>
      <p:ext uri="{BB962C8B-B14F-4D97-AF65-F5344CB8AC3E}">
        <p14:creationId xmlns:p14="http://schemas.microsoft.com/office/powerpoint/2010/main" val="1584325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34DDCFC-27DA-BE94-5C17-3C034C699FCD}"/>
              </a:ext>
            </a:extLst>
          </p:cNvPr>
          <p:cNvSpPr/>
          <p:nvPr/>
        </p:nvSpPr>
        <p:spPr>
          <a:xfrm>
            <a:off x="266217" y="141790"/>
            <a:ext cx="11713579" cy="657442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2">
            <a:extLst>
              <a:ext uri="{FF2B5EF4-FFF2-40B4-BE49-F238E27FC236}">
                <a16:creationId xmlns:a16="http://schemas.microsoft.com/office/drawing/2014/main" id="{FC7D48CE-B59E-3F64-8BF6-49FF53758D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99392" y="486384"/>
            <a:ext cx="4356992" cy="5564576"/>
          </a:xfrm>
          <a:prstGeom prst="rect">
            <a:avLst/>
          </a:prstGeom>
        </p:spPr>
      </p:pic>
      <p:pic>
        <p:nvPicPr>
          <p:cNvPr id="10" name="Picture 9">
            <a:extLst>
              <a:ext uri="{FF2B5EF4-FFF2-40B4-BE49-F238E27FC236}">
                <a16:creationId xmlns:a16="http://schemas.microsoft.com/office/drawing/2014/main" id="{E8DCBFD5-39DA-6982-F001-B5E1785DDF15}"/>
              </a:ext>
            </a:extLst>
          </p:cNvPr>
          <p:cNvPicPr>
            <a:picLocks noChangeAspect="1"/>
          </p:cNvPicPr>
          <p:nvPr/>
        </p:nvPicPr>
        <p:blipFill>
          <a:blip r:embed="rId4"/>
          <a:stretch>
            <a:fillRect/>
          </a:stretch>
        </p:blipFill>
        <p:spPr>
          <a:xfrm>
            <a:off x="10544616" y="3621400"/>
            <a:ext cx="1941185" cy="3485473"/>
          </a:xfrm>
          <a:prstGeom prst="rect">
            <a:avLst/>
          </a:prstGeom>
        </p:spPr>
      </p:pic>
      <p:sp>
        <p:nvSpPr>
          <p:cNvPr id="5" name="Rectangle 4">
            <a:extLst>
              <a:ext uri="{FF2B5EF4-FFF2-40B4-BE49-F238E27FC236}">
                <a16:creationId xmlns:a16="http://schemas.microsoft.com/office/drawing/2014/main" id="{9BF518CD-6804-A9EB-A7C0-CD9FF9200212}"/>
              </a:ext>
            </a:extLst>
          </p:cNvPr>
          <p:cNvSpPr/>
          <p:nvPr/>
        </p:nvSpPr>
        <p:spPr>
          <a:xfrm>
            <a:off x="2949999" y="1973836"/>
            <a:ext cx="8110349" cy="1793479"/>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marL="457200" indent="-457200" algn="just">
              <a:lnSpc>
                <a:spcPct val="150000"/>
              </a:lnSpc>
              <a:buFont typeface="Wingdings" panose="05000000000000000000" pitchFamily="2" charset="2"/>
              <a:buChar char="Ø"/>
            </a:pPr>
            <a:r>
              <a:rPr lang="en-US" sz="2600" b="1">
                <a:solidFill>
                  <a:schemeClr val="bg2">
                    <a:lumMod val="10000"/>
                  </a:schemeClr>
                </a:solidFill>
                <a:latin typeface="Times New Roman" panose="02020603050405020304" pitchFamily="18" charset="0"/>
                <a:ea typeface="Cambria" panose="02040503050406030204" pitchFamily="18" charset="0"/>
                <a:cs typeface="Times New Roman" panose="02020603050405020304" pitchFamily="18" charset="0"/>
              </a:rPr>
              <a:t>Lứa tuổi học sinh THPT có thể tham gia những hoạt động giáo dục tinh thần đoàn kết, hoà bình hữu nghị giữa các dân tộc?</a:t>
            </a:r>
          </a:p>
          <a:p>
            <a:pPr marL="457200" indent="-457200" algn="just">
              <a:lnSpc>
                <a:spcPct val="150000"/>
              </a:lnSpc>
              <a:buFont typeface="Wingdings" panose="05000000000000000000" pitchFamily="2" charset="2"/>
              <a:buChar char="Ø"/>
            </a:pPr>
            <a:endParaRPr lang="en-US" sz="2600" b="1">
              <a:solidFill>
                <a:schemeClr val="bg2">
                  <a:lumMod val="10000"/>
                </a:schemeClr>
              </a:solidFill>
              <a:latin typeface="Times New Roman" panose="02020603050405020304" pitchFamily="18" charset="0"/>
              <a:ea typeface="Cambria" panose="02040503050406030204" pitchFamily="18" charset="0"/>
              <a:cs typeface="Times New Roman" panose="02020603050405020304" pitchFamily="18" charset="0"/>
            </a:endParaRPr>
          </a:p>
          <a:p>
            <a:pPr marL="457200" indent="-457200" algn="just">
              <a:lnSpc>
                <a:spcPct val="150000"/>
              </a:lnSpc>
              <a:buFont typeface="Wingdings" panose="05000000000000000000" pitchFamily="2" charset="2"/>
              <a:buChar char="Ø"/>
            </a:pPr>
            <a:r>
              <a:rPr lang="en-US" sz="2600" b="1">
                <a:solidFill>
                  <a:schemeClr val="bg2">
                    <a:lumMod val="10000"/>
                  </a:schemeClr>
                </a:solidFill>
                <a:latin typeface="Times New Roman" panose="02020603050405020304" pitchFamily="18" charset="0"/>
                <a:ea typeface="Cambria" panose="02040503050406030204" pitchFamily="18" charset="0"/>
                <a:cs typeface="Times New Roman" panose="02020603050405020304" pitchFamily="18" charset="0"/>
              </a:rPr>
              <a:t>Mỗi nhóm l</a:t>
            </a:r>
            <a:r>
              <a:rPr lang="vi-VN" sz="2600" b="1">
                <a:solidFill>
                  <a:schemeClr val="bg2">
                    <a:lumMod val="10000"/>
                  </a:schemeClr>
                </a:solidFill>
                <a:latin typeface="Times New Roman" panose="02020603050405020304" pitchFamily="18" charset="0"/>
                <a:ea typeface="Cambria" panose="02040503050406030204" pitchFamily="18" charset="0"/>
                <a:cs typeface="Times New Roman" panose="02020603050405020304" pitchFamily="18" charset="0"/>
              </a:rPr>
              <a:t>ựa chọn một hoạt động giáo dục tinh thần đoàn kết, hoà bình hữu nghị giữa các dân tộc và xây dựng kế hoạch cho hoạt động đó.</a:t>
            </a:r>
          </a:p>
        </p:txBody>
      </p:sp>
    </p:spTree>
    <p:extLst>
      <p:ext uri="{BB962C8B-B14F-4D97-AF65-F5344CB8AC3E}">
        <p14:creationId xmlns:p14="http://schemas.microsoft.com/office/powerpoint/2010/main" val="58203797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667">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Isosceles Triangle 2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10">
            <a:extLst>
              <a:ext uri="{FF2B5EF4-FFF2-40B4-BE49-F238E27FC236}">
                <a16:creationId xmlns:a16="http://schemas.microsoft.com/office/drawing/2014/main" id="{48C885F4-BF78-39EF-D50C-80B8BB32CF28}"/>
              </a:ext>
            </a:extLst>
          </p:cNvPr>
          <p:cNvSpPr/>
          <p:nvPr/>
        </p:nvSpPr>
        <p:spPr>
          <a:xfrm>
            <a:off x="643469" y="363862"/>
            <a:ext cx="10905065" cy="6142646"/>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AF66FF2C-F4FE-80D8-8938-DCC0F3EB6919}"/>
              </a:ext>
            </a:extLst>
          </p:cNvPr>
          <p:cNvSpPr txBox="1"/>
          <p:nvPr/>
        </p:nvSpPr>
        <p:spPr>
          <a:xfrm>
            <a:off x="759848" y="1316346"/>
            <a:ext cx="10672303" cy="4307718"/>
          </a:xfrm>
          <a:prstGeom prst="rect">
            <a:avLst/>
          </a:prstGeom>
          <a:noFill/>
        </p:spPr>
        <p:txBody>
          <a:bodyPr wrap="square" rtlCol="0">
            <a:spAutoFit/>
          </a:bodyPr>
          <a:lstStyle/>
          <a:p>
            <a:pPr marL="448056" indent="-448056" algn="just" defTabSz="896112">
              <a:lnSpc>
                <a:spcPct val="110000"/>
              </a:lnSpc>
              <a:spcAft>
                <a:spcPts val="600"/>
              </a:spcAft>
              <a:buFont typeface="Wingdings" pitchFamily="2" charset="2"/>
              <a:buChar char="Ø"/>
            </a:pPr>
            <a:r>
              <a:rPr lang="vi-VN" sz="3332">
                <a:solidFill>
                  <a:srgbClr val="002060"/>
                </a:solidFill>
                <a:latin typeface="+mj-lt"/>
              </a:rPr>
              <a:t>Thi tìm hiểu về quan hệ hữu nghị giữa các dân tộc; văn hoá các dân tộc (ngôn ngữ, phong tục, tập quán, trang phục, làn điệu dân ca,...).</a:t>
            </a:r>
          </a:p>
          <a:p>
            <a:pPr marL="448056" indent="-448056" algn="just" defTabSz="896112">
              <a:lnSpc>
                <a:spcPct val="110000"/>
              </a:lnSpc>
              <a:spcAft>
                <a:spcPts val="600"/>
              </a:spcAft>
              <a:buFont typeface="Wingdings" pitchFamily="2" charset="2"/>
              <a:buChar char="Ø"/>
            </a:pPr>
            <a:r>
              <a:rPr lang="vi-VN" sz="3332">
                <a:solidFill>
                  <a:srgbClr val="002060"/>
                </a:solidFill>
                <a:latin typeface="+mj-lt"/>
              </a:rPr>
              <a:t>Vẽ tranh cổ động.</a:t>
            </a:r>
          </a:p>
          <a:p>
            <a:pPr marL="448056" indent="-448056" algn="just" defTabSz="896112">
              <a:lnSpc>
                <a:spcPct val="110000"/>
              </a:lnSpc>
              <a:spcAft>
                <a:spcPts val="600"/>
              </a:spcAft>
              <a:buFont typeface="Wingdings" pitchFamily="2" charset="2"/>
              <a:buChar char="Ø"/>
            </a:pPr>
            <a:r>
              <a:rPr lang="vi-VN" sz="3332">
                <a:solidFill>
                  <a:srgbClr val="002060"/>
                </a:solidFill>
                <a:latin typeface="+mj-lt"/>
              </a:rPr>
              <a:t>Thuyết trình về một thế giới hoà bình.</a:t>
            </a:r>
          </a:p>
          <a:p>
            <a:pPr marL="448056" indent="-448056" algn="just" defTabSz="896112">
              <a:lnSpc>
                <a:spcPct val="110000"/>
              </a:lnSpc>
              <a:spcAft>
                <a:spcPts val="600"/>
              </a:spcAft>
              <a:buFont typeface="Wingdings" pitchFamily="2" charset="2"/>
              <a:buChar char="Ø"/>
            </a:pPr>
            <a:r>
              <a:rPr lang="vi-VN" sz="3332">
                <a:solidFill>
                  <a:srgbClr val="002060"/>
                </a:solidFill>
                <a:latin typeface="+mj-lt"/>
              </a:rPr>
              <a:t>Tiểu phẩm tuyên truyền xây dựng tình hữu nghị, đoàn kết.</a:t>
            </a:r>
          </a:p>
          <a:p>
            <a:pPr marL="448056" indent="-448056" algn="just" defTabSz="896112">
              <a:lnSpc>
                <a:spcPct val="110000"/>
              </a:lnSpc>
              <a:spcAft>
                <a:spcPts val="600"/>
              </a:spcAft>
              <a:buFont typeface="Wingdings" pitchFamily="2" charset="2"/>
              <a:buChar char="Ø"/>
            </a:pPr>
            <a:r>
              <a:rPr lang="vi-VN" sz="3332">
                <a:solidFill>
                  <a:srgbClr val="002060"/>
                </a:solidFill>
                <a:latin typeface="+mj-lt"/>
              </a:rPr>
              <a:t>....</a:t>
            </a:r>
          </a:p>
        </p:txBody>
      </p:sp>
      <p:sp>
        <p:nvSpPr>
          <p:cNvPr id="6" name="Rounded Rectangle 12">
            <a:extLst>
              <a:ext uri="{FF2B5EF4-FFF2-40B4-BE49-F238E27FC236}">
                <a16:creationId xmlns:a16="http://schemas.microsoft.com/office/drawing/2014/main" id="{1DE125A9-C977-966D-B179-37594D9694EF}"/>
              </a:ext>
            </a:extLst>
          </p:cNvPr>
          <p:cNvSpPr/>
          <p:nvPr/>
        </p:nvSpPr>
        <p:spPr>
          <a:xfrm>
            <a:off x="2023766" y="200608"/>
            <a:ext cx="7332877" cy="624302"/>
          </a:xfrm>
          <a:prstGeom prst="roundRect">
            <a:avLst>
              <a:gd name="adj" fmla="val 30702"/>
            </a:avLst>
          </a:prstGeom>
          <a:solidFill>
            <a:schemeClr val="accent1">
              <a:lumMod val="20000"/>
              <a:lumOff val="80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a:spcAft>
                <a:spcPts val="600"/>
              </a:spcAft>
            </a:pPr>
            <a:r>
              <a:rPr lang="en-US" sz="3136" b="1" kern="1200">
                <a:solidFill>
                  <a:schemeClr val="tx1">
                    <a:lumMod val="95000"/>
                    <a:lumOff val="5000"/>
                  </a:schemeClr>
                </a:solidFill>
                <a:latin typeface="Times New Roman" pitchFamily="18" charset="0"/>
                <a:cs typeface="Times New Roman" pitchFamily="18" charset="0"/>
              </a:rPr>
              <a:t>Hoạt động truyền thông</a:t>
            </a:r>
            <a:endParaRPr lang="en-US" sz="3200" b="1">
              <a:solidFill>
                <a:schemeClr val="tx1">
                  <a:lumMod val="95000"/>
                  <a:lumOff val="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26045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75283C-2B1F-990B-BC5C-EED0A49499DA}"/>
              </a:ext>
            </a:extLst>
          </p:cNvPr>
          <p:cNvPicPr>
            <a:picLocks noChangeAspect="1"/>
          </p:cNvPicPr>
          <p:nvPr/>
        </p:nvPicPr>
        <p:blipFill>
          <a:blip r:embed="rId2"/>
          <a:stretch>
            <a:fillRect/>
          </a:stretch>
        </p:blipFill>
        <p:spPr>
          <a:xfrm>
            <a:off x="0" y="0"/>
            <a:ext cx="12192000" cy="6655420"/>
          </a:xfrm>
          <a:prstGeom prst="rect">
            <a:avLst/>
          </a:prstGeom>
        </p:spPr>
      </p:pic>
    </p:spTree>
    <p:extLst>
      <p:ext uri="{BB962C8B-B14F-4D97-AF65-F5344CB8AC3E}">
        <p14:creationId xmlns:p14="http://schemas.microsoft.com/office/powerpoint/2010/main" val="397461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5F2088-8FC2-781D-2DA8-42D99B358870}"/>
              </a:ext>
            </a:extLst>
          </p:cNvPr>
          <p:cNvPicPr>
            <a:picLocks noChangeAspect="1"/>
          </p:cNvPicPr>
          <p:nvPr/>
        </p:nvPicPr>
        <p:blipFill>
          <a:blip r:embed="rId2"/>
          <a:stretch>
            <a:fillRect/>
          </a:stretch>
        </p:blipFill>
        <p:spPr>
          <a:xfrm>
            <a:off x="484632" y="492618"/>
            <a:ext cx="4169663" cy="5872764"/>
          </a:xfrm>
          <a:prstGeom prst="rect">
            <a:avLst/>
          </a:prstGeom>
        </p:spPr>
      </p:pic>
      <p:pic>
        <p:nvPicPr>
          <p:cNvPr id="5" name="Picture 4">
            <a:extLst>
              <a:ext uri="{FF2B5EF4-FFF2-40B4-BE49-F238E27FC236}">
                <a16:creationId xmlns:a16="http://schemas.microsoft.com/office/drawing/2014/main" id="{C24C3767-DE0F-2A86-D8D9-09D3D23C510C}"/>
              </a:ext>
            </a:extLst>
          </p:cNvPr>
          <p:cNvPicPr>
            <a:picLocks noChangeAspect="1"/>
          </p:cNvPicPr>
          <p:nvPr/>
        </p:nvPicPr>
        <p:blipFill>
          <a:blip r:embed="rId3"/>
          <a:stretch>
            <a:fillRect/>
          </a:stretch>
        </p:blipFill>
        <p:spPr>
          <a:xfrm>
            <a:off x="4976029" y="997305"/>
            <a:ext cx="6731338" cy="4863391"/>
          </a:xfrm>
          <a:prstGeom prst="rect">
            <a:avLst/>
          </a:prstGeom>
        </p:spPr>
      </p:pic>
    </p:spTree>
    <p:extLst>
      <p:ext uri="{BB962C8B-B14F-4D97-AF65-F5344CB8AC3E}">
        <p14:creationId xmlns:p14="http://schemas.microsoft.com/office/powerpoint/2010/main" val="289237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Isosceles Triangle 2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10">
            <a:extLst>
              <a:ext uri="{FF2B5EF4-FFF2-40B4-BE49-F238E27FC236}">
                <a16:creationId xmlns:a16="http://schemas.microsoft.com/office/drawing/2014/main" id="{48C885F4-BF78-39EF-D50C-80B8BB32CF28}"/>
              </a:ext>
            </a:extLst>
          </p:cNvPr>
          <p:cNvSpPr/>
          <p:nvPr/>
        </p:nvSpPr>
        <p:spPr>
          <a:xfrm>
            <a:off x="643469" y="363862"/>
            <a:ext cx="10905065" cy="6142646"/>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AF66FF2C-F4FE-80D8-8938-DCC0F3EB6919}"/>
              </a:ext>
            </a:extLst>
          </p:cNvPr>
          <p:cNvSpPr txBox="1"/>
          <p:nvPr/>
        </p:nvSpPr>
        <p:spPr>
          <a:xfrm>
            <a:off x="1032223" y="1201175"/>
            <a:ext cx="10290773" cy="3743654"/>
          </a:xfrm>
          <a:prstGeom prst="rect">
            <a:avLst/>
          </a:prstGeom>
          <a:noFill/>
        </p:spPr>
        <p:txBody>
          <a:bodyPr wrap="square" rtlCol="0">
            <a:spAutoFit/>
          </a:bodyPr>
          <a:lstStyle/>
          <a:p>
            <a:pPr marL="448056" indent="-448056" algn="just" defTabSz="896112">
              <a:lnSpc>
                <a:spcPct val="110000"/>
              </a:lnSpc>
              <a:spcAft>
                <a:spcPts val="600"/>
              </a:spcAft>
              <a:buFont typeface="Wingdings" pitchFamily="2" charset="2"/>
              <a:buChar char="Ø"/>
            </a:pPr>
            <a:r>
              <a:rPr lang="vi-VN" sz="3332">
                <a:solidFill>
                  <a:srgbClr val="002060"/>
                </a:solidFill>
                <a:latin typeface="+mj-lt"/>
              </a:rPr>
              <a:t>Quyên góp giúp đỡ trẻ em vùng cao có hoàn cảnh khó khăn</a:t>
            </a:r>
          </a:p>
          <a:p>
            <a:pPr marL="448056" indent="-448056" algn="just" defTabSz="896112">
              <a:lnSpc>
                <a:spcPct val="110000"/>
              </a:lnSpc>
              <a:spcAft>
                <a:spcPts val="600"/>
              </a:spcAft>
              <a:buFont typeface="Wingdings" pitchFamily="2" charset="2"/>
              <a:buChar char="Ø"/>
            </a:pPr>
            <a:r>
              <a:rPr lang="vi-VN" sz="3332">
                <a:solidFill>
                  <a:srgbClr val="002060"/>
                </a:solidFill>
                <a:latin typeface="+mj-lt"/>
              </a:rPr>
              <a:t>Tình nguyện vì an sinh xã hội.</a:t>
            </a:r>
          </a:p>
          <a:p>
            <a:pPr marL="448056" indent="-448056" algn="just" defTabSz="896112">
              <a:lnSpc>
                <a:spcPct val="110000"/>
              </a:lnSpc>
              <a:spcAft>
                <a:spcPts val="600"/>
              </a:spcAft>
              <a:buFont typeface="Wingdings" pitchFamily="2" charset="2"/>
              <a:buChar char="Ø"/>
            </a:pPr>
            <a:r>
              <a:rPr lang="vi-VN" sz="3332">
                <a:solidFill>
                  <a:srgbClr val="002060"/>
                </a:solidFill>
                <a:latin typeface="+mj-lt"/>
              </a:rPr>
              <a:t>Tặng quà và chăm sóc người già neo đơn.</a:t>
            </a:r>
          </a:p>
          <a:p>
            <a:pPr marL="448056" indent="-448056" algn="just" defTabSz="896112">
              <a:lnSpc>
                <a:spcPct val="110000"/>
              </a:lnSpc>
              <a:spcAft>
                <a:spcPts val="600"/>
              </a:spcAft>
              <a:buFont typeface="Wingdings" pitchFamily="2" charset="2"/>
              <a:buChar char="Ø"/>
            </a:pPr>
            <a:r>
              <a:rPr lang="vi-VN" sz="3332">
                <a:solidFill>
                  <a:srgbClr val="002060"/>
                </a:solidFill>
                <a:latin typeface="+mj-lt"/>
              </a:rPr>
              <a:t>Dạy học cho trẻ em lang thang, cơ nhỡ.</a:t>
            </a:r>
          </a:p>
          <a:p>
            <a:pPr marL="448056" indent="-448056" algn="just" defTabSz="896112">
              <a:lnSpc>
                <a:spcPct val="110000"/>
              </a:lnSpc>
              <a:spcAft>
                <a:spcPts val="600"/>
              </a:spcAft>
              <a:buFont typeface="Wingdings" pitchFamily="2" charset="2"/>
              <a:buChar char="Ø"/>
            </a:pPr>
            <a:r>
              <a:rPr lang="vi-VN" sz="3332">
                <a:solidFill>
                  <a:srgbClr val="002060"/>
                </a:solidFill>
                <a:latin typeface="+mj-lt"/>
              </a:rPr>
              <a:t> ...</a:t>
            </a:r>
          </a:p>
        </p:txBody>
      </p:sp>
      <p:sp>
        <p:nvSpPr>
          <p:cNvPr id="6" name="Rounded Rectangle 12">
            <a:extLst>
              <a:ext uri="{FF2B5EF4-FFF2-40B4-BE49-F238E27FC236}">
                <a16:creationId xmlns:a16="http://schemas.microsoft.com/office/drawing/2014/main" id="{1DE125A9-C977-966D-B179-37594D9694EF}"/>
              </a:ext>
            </a:extLst>
          </p:cNvPr>
          <p:cNvSpPr/>
          <p:nvPr/>
        </p:nvSpPr>
        <p:spPr>
          <a:xfrm>
            <a:off x="2023766" y="200608"/>
            <a:ext cx="7332877" cy="624302"/>
          </a:xfrm>
          <a:prstGeom prst="roundRect">
            <a:avLst>
              <a:gd name="adj" fmla="val 30702"/>
            </a:avLst>
          </a:prstGeom>
          <a:solidFill>
            <a:schemeClr val="accent2">
              <a:lumMod val="60000"/>
              <a:lumOff val="40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a:spcAft>
                <a:spcPts val="600"/>
              </a:spcAft>
            </a:pPr>
            <a:r>
              <a:rPr lang="en-US" sz="3136" b="1" kern="1200">
                <a:solidFill>
                  <a:schemeClr val="tx1">
                    <a:lumMod val="95000"/>
                    <a:lumOff val="5000"/>
                  </a:schemeClr>
                </a:solidFill>
                <a:latin typeface="Times New Roman" pitchFamily="18" charset="0"/>
                <a:cs typeface="Times New Roman" pitchFamily="18" charset="0"/>
              </a:rPr>
              <a:t>Hoạt động nhân đạo, từ thiện</a:t>
            </a:r>
            <a:endParaRPr lang="en-US" sz="3200" b="1">
              <a:solidFill>
                <a:schemeClr val="tx1">
                  <a:lumMod val="95000"/>
                  <a:lumOff val="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48760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40C58C7-B6E0-AD65-C9A0-9AFD689E1606}"/>
            </a:ext>
          </a:extLst>
        </p:cNvPr>
        <p:cNvGrpSpPr/>
        <p:nvPr/>
      </p:nvGrpSpPr>
      <p:grpSpPr>
        <a:xfrm>
          <a:off x="0" y="0"/>
          <a:ext cx="0" cy="0"/>
          <a:chOff x="0" y="0"/>
          <a:chExt cx="0" cy="0"/>
        </a:xfrm>
      </p:grpSpPr>
      <p:sp>
        <p:nvSpPr>
          <p:cNvPr id="3079" name="Rectangle 3078">
            <a:extLst>
              <a:ext uri="{FF2B5EF4-FFF2-40B4-BE49-F238E27FC236}">
                <a16:creationId xmlns:a16="http://schemas.microsoft.com/office/drawing/2014/main" id="{A3EC0190-7A67-D419-91B8-026CBB7E5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Học sinh làm từ thiện - Việc làm nhỏ, ý nghĩa lớn">
            <a:extLst>
              <a:ext uri="{FF2B5EF4-FFF2-40B4-BE49-F238E27FC236}">
                <a16:creationId xmlns:a16="http://schemas.microsoft.com/office/drawing/2014/main" id="{EE7C9D21-C7CF-7B20-F14B-F3FFAED399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74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095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5" name="Rectangle 4104">
            <a:extLst>
              <a:ext uri="{FF2B5EF4-FFF2-40B4-BE49-F238E27FC236}">
                <a16:creationId xmlns:a16="http://schemas.microsoft.com/office/drawing/2014/main" id="{B527B32F-07F3-4C94-B09B-8C8F310F0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
            <a:ext cx="768096" cy="6089895"/>
          </a:xfrm>
          <a:prstGeom prst="rect">
            <a:avLst/>
          </a:prstGeom>
          <a:solidFill>
            <a:srgbClr val="313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Hành trình từ thiện của học sinh AHS - Học cách cho đi">
            <a:extLst>
              <a:ext uri="{FF2B5EF4-FFF2-40B4-BE49-F238E27FC236}">
                <a16:creationId xmlns:a16="http://schemas.microsoft.com/office/drawing/2014/main" id="{1554B46C-451F-0E9C-0599-D955F8CF7C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11462"/>
          <a:stretch/>
        </p:blipFill>
        <p:spPr bwMode="auto">
          <a:xfrm>
            <a:off x="6088088" y="3264090"/>
            <a:ext cx="6103911" cy="359391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hú thích ảnh">
            <a:extLst>
              <a:ext uri="{FF2B5EF4-FFF2-40B4-BE49-F238E27FC236}">
                <a16:creationId xmlns:a16="http://schemas.microsoft.com/office/drawing/2014/main" id="{DCDCD257-79DA-CFFF-8C08-76B93B0DFA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54" r="1" b="19485"/>
          <a:stretch/>
        </p:blipFill>
        <p:spPr bwMode="auto">
          <a:xfrm>
            <a:off x="926036" y="9"/>
            <a:ext cx="727991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sp>
        <p:nvSpPr>
          <p:cNvPr id="4107" name="Rectangle 4106">
            <a:extLst>
              <a:ext uri="{FF2B5EF4-FFF2-40B4-BE49-F238E27FC236}">
                <a16:creationId xmlns:a16="http://schemas.microsoft.com/office/drawing/2014/main" id="{7F41D4CC-403D-465E-9223-3277868A5D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41417" y="643467"/>
            <a:ext cx="3850583" cy="247351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9" name="Rectangle 4108">
            <a:extLst>
              <a:ext uri="{FF2B5EF4-FFF2-40B4-BE49-F238E27FC236}">
                <a16:creationId xmlns:a16="http://schemas.microsoft.com/office/drawing/2014/main" id="{3DC4C688-715E-4A31-AB90-6A5752887D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6036" y="4069422"/>
            <a:ext cx="5001186" cy="2020482"/>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9798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FB1CB3C-26CF-2A2C-F897-682BF60F6973}"/>
              </a:ext>
            </a:extLst>
          </p:cNvPr>
          <p:cNvSpPr/>
          <p:nvPr/>
        </p:nvSpPr>
        <p:spPr>
          <a:xfrm>
            <a:off x="3830180" y="922269"/>
            <a:ext cx="4871508" cy="85654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4000" b="1" i="1">
                <a:solidFill>
                  <a:schemeClr val="bg1"/>
                </a:solidFill>
                <a:latin typeface="Cambria" pitchFamily="18" charset="0"/>
                <a:cs typeface="Times New Roman" pitchFamily="18" charset="0"/>
              </a:rPr>
              <a:t>NHIỆM VỤ 3</a:t>
            </a:r>
            <a:endParaRPr lang="vi-VN" sz="4000" b="1" i="1">
              <a:solidFill>
                <a:schemeClr val="bg1"/>
              </a:solidFill>
              <a:latin typeface="Cambria" pitchFamily="18" charset="0"/>
              <a:cs typeface="Times New Roman" pitchFamily="18" charset="0"/>
            </a:endParaRPr>
          </a:p>
        </p:txBody>
      </p:sp>
      <p:sp>
        <p:nvSpPr>
          <p:cNvPr id="6" name="Rectangle 5">
            <a:extLst>
              <a:ext uri="{FF2B5EF4-FFF2-40B4-BE49-F238E27FC236}">
                <a16:creationId xmlns:a16="http://schemas.microsoft.com/office/drawing/2014/main" id="{2E14BE4C-3DCB-E2CF-9FE2-28F46EE7C540}"/>
              </a:ext>
            </a:extLst>
          </p:cNvPr>
          <p:cNvSpPr/>
          <p:nvPr/>
        </p:nvSpPr>
        <p:spPr>
          <a:xfrm>
            <a:off x="2853769" y="2017983"/>
            <a:ext cx="6979971" cy="1989813"/>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4100" b="1">
                <a:solidFill>
                  <a:schemeClr val="bg1"/>
                </a:solidFill>
                <a:latin typeface="Cambria" pitchFamily="18" charset="0"/>
                <a:cs typeface="Times New Roman" pitchFamily="18" charset="0"/>
              </a:rPr>
              <a:t>Thể hiện thái độ tôn trọng sự khác biệt giữa các nền văn hoá</a:t>
            </a:r>
          </a:p>
        </p:txBody>
      </p:sp>
    </p:spTree>
    <p:extLst>
      <p:ext uri="{BB962C8B-B14F-4D97-AF65-F5344CB8AC3E}">
        <p14:creationId xmlns:p14="http://schemas.microsoft.com/office/powerpoint/2010/main" val="110588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3" name="Rectangle 5132">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4" name="Picture 4" descr="Hành trình từ thiện của học sinh AHS - Học cách cho đi">
            <a:extLst>
              <a:ext uri="{FF2B5EF4-FFF2-40B4-BE49-F238E27FC236}">
                <a16:creationId xmlns:a16="http://schemas.microsoft.com/office/drawing/2014/main" id="{57611994-2A4A-D8FA-44AA-6627522FD5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076" r="-2" b="18816"/>
          <a:stretch/>
        </p:blipFill>
        <p:spPr bwMode="auto">
          <a:xfrm>
            <a:off x="321730" y="321732"/>
            <a:ext cx="5674897" cy="301740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ọc sinh Hà Nội khóc nức nở vì không kịp làm từ thiện | Giáo dục ...">
            <a:extLst>
              <a:ext uri="{FF2B5EF4-FFF2-40B4-BE49-F238E27FC236}">
                <a16:creationId xmlns:a16="http://schemas.microsoft.com/office/drawing/2014/main" id="{B1157106-C2FB-72C0-992A-6819E706EA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351" r="-2" b="23995"/>
          <a:stretch/>
        </p:blipFill>
        <p:spPr bwMode="auto">
          <a:xfrm>
            <a:off x="321730" y="3510853"/>
            <a:ext cx="5674897" cy="278995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ọc sinh AHS tham gia hoạt động từ thiện vì trẻ em nghèo, mồ côi">
            <a:extLst>
              <a:ext uri="{FF2B5EF4-FFF2-40B4-BE49-F238E27FC236}">
                <a16:creationId xmlns:a16="http://schemas.microsoft.com/office/drawing/2014/main" id="{D98B8EE0-8030-9E15-3CD3-802767784C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8815" b="-1"/>
          <a:stretch/>
        </p:blipFill>
        <p:spPr bwMode="auto">
          <a:xfrm>
            <a:off x="6195373" y="321733"/>
            <a:ext cx="5674897" cy="597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2333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Isosceles Triangle 2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10">
            <a:extLst>
              <a:ext uri="{FF2B5EF4-FFF2-40B4-BE49-F238E27FC236}">
                <a16:creationId xmlns:a16="http://schemas.microsoft.com/office/drawing/2014/main" id="{48C885F4-BF78-39EF-D50C-80B8BB32CF28}"/>
              </a:ext>
            </a:extLst>
          </p:cNvPr>
          <p:cNvSpPr/>
          <p:nvPr/>
        </p:nvSpPr>
        <p:spPr>
          <a:xfrm>
            <a:off x="643469" y="363862"/>
            <a:ext cx="10905065" cy="6142646"/>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AF66FF2C-F4FE-80D8-8938-DCC0F3EB6919}"/>
              </a:ext>
            </a:extLst>
          </p:cNvPr>
          <p:cNvSpPr txBox="1"/>
          <p:nvPr/>
        </p:nvSpPr>
        <p:spPr>
          <a:xfrm>
            <a:off x="1032223" y="1201175"/>
            <a:ext cx="10290773" cy="3743654"/>
          </a:xfrm>
          <a:prstGeom prst="rect">
            <a:avLst/>
          </a:prstGeom>
          <a:noFill/>
        </p:spPr>
        <p:txBody>
          <a:bodyPr wrap="square" rtlCol="0">
            <a:spAutoFit/>
          </a:bodyPr>
          <a:lstStyle/>
          <a:p>
            <a:pPr marL="448056" indent="-448056" algn="just" defTabSz="896112">
              <a:lnSpc>
                <a:spcPct val="110000"/>
              </a:lnSpc>
              <a:spcAft>
                <a:spcPts val="600"/>
              </a:spcAft>
              <a:buFont typeface="Wingdings" pitchFamily="2" charset="2"/>
              <a:buChar char="Ø"/>
            </a:pPr>
            <a:r>
              <a:rPr lang="vi-VN" sz="3332">
                <a:solidFill>
                  <a:srgbClr val="002060"/>
                </a:solidFill>
                <a:latin typeface="+mj-lt"/>
              </a:rPr>
              <a:t>Toạ đàm, giao lưu tìm hiểu văn hóa các quốc gia, dân tộc </a:t>
            </a:r>
          </a:p>
          <a:p>
            <a:pPr marL="448056" indent="-448056" algn="just" defTabSz="896112">
              <a:lnSpc>
                <a:spcPct val="110000"/>
              </a:lnSpc>
              <a:spcAft>
                <a:spcPts val="600"/>
              </a:spcAft>
              <a:buFont typeface="Wingdings" pitchFamily="2" charset="2"/>
              <a:buChar char="Ø"/>
            </a:pPr>
            <a:r>
              <a:rPr lang="vi-VN" sz="3332">
                <a:solidFill>
                  <a:srgbClr val="002060"/>
                </a:solidFill>
                <a:latin typeface="+mj-lt"/>
              </a:rPr>
              <a:t>Biểu diễn văn nghệ giữa các dân tộc, đất nước</a:t>
            </a:r>
          </a:p>
          <a:p>
            <a:pPr marL="448056" indent="-448056" algn="just" defTabSz="896112">
              <a:lnSpc>
                <a:spcPct val="110000"/>
              </a:lnSpc>
              <a:spcAft>
                <a:spcPts val="600"/>
              </a:spcAft>
              <a:buFont typeface="Wingdings" pitchFamily="2" charset="2"/>
              <a:buChar char="Ø"/>
            </a:pPr>
            <a:r>
              <a:rPr lang="vi-VN" sz="3332">
                <a:solidFill>
                  <a:srgbClr val="002060"/>
                </a:solidFill>
                <a:latin typeface="+mj-lt"/>
              </a:rPr>
              <a:t>Tham gia các hoạt động thể dục, thể thao</a:t>
            </a:r>
          </a:p>
          <a:p>
            <a:pPr marL="448056" indent="-448056" algn="just" defTabSz="896112">
              <a:lnSpc>
                <a:spcPct val="110000"/>
              </a:lnSpc>
              <a:spcAft>
                <a:spcPts val="600"/>
              </a:spcAft>
              <a:buFont typeface="Wingdings" pitchFamily="2" charset="2"/>
              <a:buChar char="Ø"/>
            </a:pPr>
            <a:r>
              <a:rPr lang="vi-VN" sz="3332">
                <a:solidFill>
                  <a:srgbClr val="002060"/>
                </a:solidFill>
                <a:latin typeface="+mj-lt"/>
              </a:rPr>
              <a:t>Hội trại giao lưu văn hóa.</a:t>
            </a:r>
          </a:p>
          <a:p>
            <a:pPr marL="448056" indent="-448056" algn="just" defTabSz="896112">
              <a:lnSpc>
                <a:spcPct val="110000"/>
              </a:lnSpc>
              <a:spcAft>
                <a:spcPts val="600"/>
              </a:spcAft>
              <a:buFont typeface="Wingdings" pitchFamily="2" charset="2"/>
              <a:buChar char="Ø"/>
            </a:pPr>
            <a:r>
              <a:rPr lang="vi-VN" sz="3332">
                <a:solidFill>
                  <a:srgbClr val="002060"/>
                </a:solidFill>
                <a:latin typeface="+mj-lt"/>
              </a:rPr>
              <a:t>...</a:t>
            </a:r>
          </a:p>
        </p:txBody>
      </p:sp>
      <p:sp>
        <p:nvSpPr>
          <p:cNvPr id="6" name="Rounded Rectangle 12">
            <a:extLst>
              <a:ext uri="{FF2B5EF4-FFF2-40B4-BE49-F238E27FC236}">
                <a16:creationId xmlns:a16="http://schemas.microsoft.com/office/drawing/2014/main" id="{1DE125A9-C977-966D-B179-37594D9694EF}"/>
              </a:ext>
            </a:extLst>
          </p:cNvPr>
          <p:cNvSpPr/>
          <p:nvPr/>
        </p:nvSpPr>
        <p:spPr>
          <a:xfrm>
            <a:off x="2023766" y="200608"/>
            <a:ext cx="7332877" cy="624302"/>
          </a:xfrm>
          <a:prstGeom prst="roundRect">
            <a:avLst>
              <a:gd name="adj" fmla="val 30702"/>
            </a:avLst>
          </a:prstGeom>
          <a:solidFill>
            <a:schemeClr val="accent2">
              <a:lumMod val="60000"/>
              <a:lumOff val="40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a:spcAft>
                <a:spcPts val="600"/>
              </a:spcAft>
            </a:pPr>
            <a:r>
              <a:rPr lang="vi-VN" sz="3136" b="1" kern="1200">
                <a:solidFill>
                  <a:schemeClr val="tx1">
                    <a:lumMod val="95000"/>
                    <a:lumOff val="5000"/>
                  </a:schemeClr>
                </a:solidFill>
                <a:latin typeface="Times New Roman" pitchFamily="18" charset="0"/>
                <a:cs typeface="Times New Roman" pitchFamily="18" charset="0"/>
              </a:rPr>
              <a:t>Hoạt động giao lưu văn hóa</a:t>
            </a:r>
            <a:endParaRPr lang="en-US" sz="3200" b="1">
              <a:solidFill>
                <a:schemeClr val="tx1">
                  <a:lumMod val="95000"/>
                  <a:lumOff val="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58999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2" name="Rectangle 615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50" name="Picture 6" descr="Chương trình Tọa đàm Học sinh, Sinh viên dân tộc thiểu số tiêu ...">
            <a:extLst>
              <a:ext uri="{FF2B5EF4-FFF2-40B4-BE49-F238E27FC236}">
                <a16:creationId xmlns:a16="http://schemas.microsoft.com/office/drawing/2014/main" id="{CCE7E2FF-53DC-21AD-0880-06DA5C926E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873" b="787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Giao lưu học sinh, sinh viên dân tộc thiểu số tiêu biểu diễn ra ...">
            <a:extLst>
              <a:ext uri="{FF2B5EF4-FFF2-40B4-BE49-F238E27FC236}">
                <a16:creationId xmlns:a16="http://schemas.microsoft.com/office/drawing/2014/main" id="{D6D9F3C8-AA5F-D928-0A0C-30AE6665464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563147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BDDD30FE-CAC8-AD3B-B664-44943B50F8BD}"/>
              </a:ext>
            </a:extLst>
          </p:cNvPr>
          <p:cNvPicPr>
            <a:picLocks noChangeAspect="1"/>
          </p:cNvPicPr>
          <p:nvPr/>
        </p:nvPicPr>
        <p:blipFill>
          <a:blip r:embed="rId2"/>
          <a:srcRect r="3094" b="1"/>
          <a:stretch/>
        </p:blipFill>
        <p:spPr>
          <a:xfrm>
            <a:off x="20" y="1282"/>
            <a:ext cx="12191980" cy="6856718"/>
          </a:xfrm>
          <a:prstGeom prst="rect">
            <a:avLst/>
          </a:prstGeom>
        </p:spPr>
      </p:pic>
    </p:spTree>
    <p:extLst>
      <p:ext uri="{BB962C8B-B14F-4D97-AF65-F5344CB8AC3E}">
        <p14:creationId xmlns:p14="http://schemas.microsoft.com/office/powerpoint/2010/main" val="583761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5" name="Rectangle 717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170" name="Picture 2" descr="Nhiều học bổng đến với học sinh, sinh viên dân tộc thiểu số tiêu biểu">
            <a:extLst>
              <a:ext uri="{FF2B5EF4-FFF2-40B4-BE49-F238E27FC236}">
                <a16:creationId xmlns:a16="http://schemas.microsoft.com/office/drawing/2014/main" id="{8ACAAEF9-A189-2C88-D43E-01270873C5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979" b="976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148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3" name="Rectangle 92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218" name="Picture 2" descr="Chương trình Tọa đàm Học sinh, Sinh viên dân tộc thiểu số tiêu ...">
            <a:extLst>
              <a:ext uri="{FF2B5EF4-FFF2-40B4-BE49-F238E27FC236}">
                <a16:creationId xmlns:a16="http://schemas.microsoft.com/office/drawing/2014/main" id="{637C195B-2424-D4EC-8CE1-75AF2BB08E1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574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0668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Isosceles Triangle 2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10">
            <a:extLst>
              <a:ext uri="{FF2B5EF4-FFF2-40B4-BE49-F238E27FC236}">
                <a16:creationId xmlns:a16="http://schemas.microsoft.com/office/drawing/2014/main" id="{48C885F4-BF78-39EF-D50C-80B8BB32CF28}"/>
              </a:ext>
            </a:extLst>
          </p:cNvPr>
          <p:cNvSpPr/>
          <p:nvPr/>
        </p:nvSpPr>
        <p:spPr>
          <a:xfrm>
            <a:off x="643469" y="363862"/>
            <a:ext cx="10905065" cy="6142646"/>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AF66FF2C-F4FE-80D8-8938-DCC0F3EB6919}"/>
              </a:ext>
            </a:extLst>
          </p:cNvPr>
          <p:cNvSpPr txBox="1"/>
          <p:nvPr/>
        </p:nvSpPr>
        <p:spPr>
          <a:xfrm>
            <a:off x="672446" y="1193445"/>
            <a:ext cx="3938466" cy="3999941"/>
          </a:xfrm>
          <a:prstGeom prst="rect">
            <a:avLst/>
          </a:prstGeom>
          <a:noFill/>
        </p:spPr>
        <p:txBody>
          <a:bodyPr wrap="square" rtlCol="0">
            <a:spAutoFit/>
          </a:bodyPr>
          <a:lstStyle/>
          <a:p>
            <a:pPr marL="448056" indent="-448056" algn="just" defTabSz="896112">
              <a:lnSpc>
                <a:spcPct val="110000"/>
              </a:lnSpc>
              <a:spcAft>
                <a:spcPts val="600"/>
              </a:spcAft>
              <a:buFont typeface="Wingdings" pitchFamily="2" charset="2"/>
              <a:buChar char="Ø"/>
            </a:pPr>
            <a:r>
              <a:rPr lang="vi-VN" sz="3332">
                <a:solidFill>
                  <a:srgbClr val="002060"/>
                </a:solidFill>
                <a:latin typeface="+mj-lt"/>
              </a:rPr>
              <a:t>Tham quan tìm hiểu các bảo tàng, di tích lịch sử gắn liền với văn hóa của các dân tộc, các quốc gia (Nếu có điều kiện).</a:t>
            </a:r>
          </a:p>
        </p:txBody>
      </p:sp>
      <p:sp>
        <p:nvSpPr>
          <p:cNvPr id="6" name="Rounded Rectangle 12">
            <a:extLst>
              <a:ext uri="{FF2B5EF4-FFF2-40B4-BE49-F238E27FC236}">
                <a16:creationId xmlns:a16="http://schemas.microsoft.com/office/drawing/2014/main" id="{1DE125A9-C977-966D-B179-37594D9694EF}"/>
              </a:ext>
            </a:extLst>
          </p:cNvPr>
          <p:cNvSpPr/>
          <p:nvPr/>
        </p:nvSpPr>
        <p:spPr>
          <a:xfrm>
            <a:off x="2023766" y="200608"/>
            <a:ext cx="7332877" cy="624302"/>
          </a:xfrm>
          <a:prstGeom prst="roundRect">
            <a:avLst>
              <a:gd name="adj" fmla="val 30702"/>
            </a:avLst>
          </a:prstGeom>
          <a:solidFill>
            <a:schemeClr val="accent2">
              <a:lumMod val="60000"/>
              <a:lumOff val="40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96112">
              <a:spcAft>
                <a:spcPts val="600"/>
              </a:spcAft>
            </a:pPr>
            <a:r>
              <a:rPr lang="vi-VN" sz="3136" b="1" kern="1200">
                <a:solidFill>
                  <a:schemeClr val="tx1">
                    <a:lumMod val="95000"/>
                    <a:lumOff val="5000"/>
                  </a:schemeClr>
                </a:solidFill>
                <a:latin typeface="Times New Roman" pitchFamily="18" charset="0"/>
                <a:cs typeface="Times New Roman" pitchFamily="18" charset="0"/>
              </a:rPr>
              <a:t>Hoạt động tham quan, dã ngoại</a:t>
            </a:r>
            <a:endParaRPr lang="en-US" sz="3200" b="1">
              <a:solidFill>
                <a:schemeClr val="tx1">
                  <a:lumMod val="95000"/>
                  <a:lumOff val="5000"/>
                </a:schemeClr>
              </a:solidFill>
              <a:latin typeface="Times New Roman" pitchFamily="18" charset="0"/>
              <a:cs typeface="Times New Roman" pitchFamily="18" charset="0"/>
            </a:endParaRPr>
          </a:p>
        </p:txBody>
      </p:sp>
      <p:pic>
        <p:nvPicPr>
          <p:cNvPr id="10242" name="Picture 2">
            <a:extLst>
              <a:ext uri="{FF2B5EF4-FFF2-40B4-BE49-F238E27FC236}">
                <a16:creationId xmlns:a16="http://schemas.microsoft.com/office/drawing/2014/main" id="{35AE0DD3-6F71-8362-0934-6AF3638E9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2021" y="1201175"/>
            <a:ext cx="6355404" cy="4766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265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a:extLst>
            <a:ext uri="{FF2B5EF4-FFF2-40B4-BE49-F238E27FC236}">
              <a16:creationId xmlns:a16="http://schemas.microsoft.com/office/drawing/2014/main" id="{7DBB56FA-4D2D-07AD-AB6F-2725AEF2C33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417DD7E-A842-679F-E264-6ABCB4DDC6C4}"/>
              </a:ext>
            </a:extLst>
          </p:cNvPr>
          <p:cNvSpPr/>
          <p:nvPr/>
        </p:nvSpPr>
        <p:spPr>
          <a:xfrm>
            <a:off x="2879388" y="1562534"/>
            <a:ext cx="8968902" cy="4846233"/>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3000" i="1">
                <a:solidFill>
                  <a:schemeClr val="bg2">
                    <a:lumMod val="10000"/>
                  </a:schemeClr>
                </a:solidFill>
                <a:latin typeface="Cambria" pitchFamily="18" charset="0"/>
                <a:cs typeface="Times New Roman" pitchFamily="18" charset="0"/>
              </a:rPr>
              <a:t>Trong mọi thời đại, việc mỗi chúng ta cùng tham gia các hoạt động giáo dục tinh thần đoàn kết, hoà bình hữu nghị giữa các dân tộc là một việc làm ý nghĩa và hết sức cần thiết. Bởi lẽ, chỉ có tinh thần đoàn kết, hoà bình hữu nghị mới làm nên sức mạnh, cùng nhau tạo nên một quốc gia, một thế giới hạnh phúc và phát triển trường t</a:t>
            </a:r>
            <a:r>
              <a:rPr lang="en-US" sz="3000" i="1">
                <a:solidFill>
                  <a:schemeClr val="bg2">
                    <a:lumMod val="10000"/>
                  </a:schemeClr>
                </a:solidFill>
                <a:latin typeface="Cambria" pitchFamily="18" charset="0"/>
                <a:cs typeface="Times New Roman" pitchFamily="18" charset="0"/>
              </a:rPr>
              <a:t>ồ</a:t>
            </a:r>
            <a:r>
              <a:rPr lang="vi-VN" sz="3000" i="1">
                <a:solidFill>
                  <a:schemeClr val="bg2">
                    <a:lumMod val="10000"/>
                  </a:schemeClr>
                </a:solidFill>
                <a:latin typeface="Cambria" pitchFamily="18" charset="0"/>
                <a:cs typeface="Times New Roman" pitchFamily="18" charset="0"/>
              </a:rPr>
              <a:t>n. Thông qua các hoạt động giáo dục tinh thần đoàn kết, hoà bình hữu nghị giữa các dân tộc, các thế hệ sau sẽ duy trì và tiếp nối các truyền thống tốt đẹp mà các thế hệ đi trước đã dày công vun đắp.</a:t>
            </a:r>
          </a:p>
        </p:txBody>
      </p:sp>
      <p:pic>
        <p:nvPicPr>
          <p:cNvPr id="11266" name="Picture 2">
            <a:extLst>
              <a:ext uri="{FF2B5EF4-FFF2-40B4-BE49-F238E27FC236}">
                <a16:creationId xmlns:a16="http://schemas.microsoft.com/office/drawing/2014/main" id="{E0D7E00B-886E-0F5C-652A-7144EAA4FB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18414"/>
            <a:ext cx="3772877" cy="2269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580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FB1CB3C-26CF-2A2C-F897-682BF60F6973}"/>
              </a:ext>
            </a:extLst>
          </p:cNvPr>
          <p:cNvSpPr/>
          <p:nvPr/>
        </p:nvSpPr>
        <p:spPr>
          <a:xfrm>
            <a:off x="3830180" y="922269"/>
            <a:ext cx="4871508" cy="85654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4000" b="1" i="1">
                <a:solidFill>
                  <a:srgbClr val="FF0000"/>
                </a:solidFill>
                <a:latin typeface="Cambria" pitchFamily="18" charset="0"/>
                <a:cs typeface="Times New Roman" pitchFamily="18" charset="0"/>
              </a:rPr>
              <a:t>NHIỆM VỤ 5</a:t>
            </a:r>
            <a:endParaRPr lang="vi-VN" sz="4000" b="1" i="1">
              <a:solidFill>
                <a:srgbClr val="FF0000"/>
              </a:solidFill>
              <a:latin typeface="Cambria" pitchFamily="18" charset="0"/>
              <a:cs typeface="Times New Roman" pitchFamily="18" charset="0"/>
            </a:endParaRPr>
          </a:p>
        </p:txBody>
      </p:sp>
      <p:sp>
        <p:nvSpPr>
          <p:cNvPr id="6" name="Rectangle 5">
            <a:extLst>
              <a:ext uri="{FF2B5EF4-FFF2-40B4-BE49-F238E27FC236}">
                <a16:creationId xmlns:a16="http://schemas.microsoft.com/office/drawing/2014/main" id="{2E14BE4C-3DCB-E2CF-9FE2-28F46EE7C540}"/>
              </a:ext>
            </a:extLst>
          </p:cNvPr>
          <p:cNvSpPr/>
          <p:nvPr/>
        </p:nvSpPr>
        <p:spPr>
          <a:xfrm>
            <a:off x="2649458" y="2622802"/>
            <a:ext cx="7232952" cy="1188594"/>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vi-VN" sz="4100" b="1">
                <a:solidFill>
                  <a:srgbClr val="FF0000"/>
                </a:solidFill>
                <a:latin typeface="Cambria" pitchFamily="18" charset="0"/>
                <a:cs typeface="Times New Roman" pitchFamily="18" charset="0"/>
              </a:rPr>
              <a:t>Thể hiện sự chủ động và tự tin trong thiết lập các mối quan hệ xã hội, sẵn sàng chia sẻ, giúp đỡ cộng đồng</a:t>
            </a:r>
          </a:p>
        </p:txBody>
      </p:sp>
    </p:spTree>
    <p:extLst>
      <p:ext uri="{BB962C8B-B14F-4D97-AF65-F5344CB8AC3E}">
        <p14:creationId xmlns:p14="http://schemas.microsoft.com/office/powerpoint/2010/main" val="2358047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E3FB8-B48F-88BF-3CBD-9BB5C1C587CF}"/>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D0E79DD-CC57-B8D7-DDC8-61437D1A1890}"/>
              </a:ext>
            </a:extLst>
          </p:cNvPr>
          <p:cNvSpPr/>
          <p:nvPr/>
        </p:nvSpPr>
        <p:spPr>
          <a:xfrm>
            <a:off x="266217" y="141790"/>
            <a:ext cx="11713579" cy="657442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 algn="just">
              <a:lnSpc>
                <a:spcPct val="115000"/>
              </a:lnSpc>
              <a:spcBef>
                <a:spcPts val="275"/>
              </a:spcBef>
              <a:spcAft>
                <a:spcPts val="275"/>
              </a:spcAft>
            </a:pPr>
            <a:r>
              <a:rPr lang="vi-VN" sz="1800">
                <a:effectLst/>
                <a:latin typeface="Times New Roman" panose="02020603050405020304" pitchFamily="18" charset="0"/>
                <a:ea typeface="Arial" panose="020B0604020202020204" pitchFamily="34" charset="0"/>
                <a:cs typeface="Times New Roman" panose="02020603050405020304" pitchFamily="18" charset="0"/>
              </a:rPr>
              <a:t>+ Lượt 1, nhóm 1 sẽ cử một thành viên làm phóng viên, thực hiện phỏng vấn các HS trong 3 nhóm còn lại.</a:t>
            </a:r>
            <a:endParaRPr lang="en-US" sz="1800">
              <a:effectLst/>
              <a:latin typeface="Arial" panose="020B0604020202020204" pitchFamily="34" charset="0"/>
              <a:ea typeface="Arial" panose="020B0604020202020204" pitchFamily="34" charset="0"/>
              <a:cs typeface="Times New Roman" panose="02020603050405020304" pitchFamily="18" charset="0"/>
            </a:endParaRPr>
          </a:p>
          <a:p>
            <a:r>
              <a:rPr lang="vi-VN" sz="1800">
                <a:effectLst/>
                <a:latin typeface="Times New Roman" panose="02020603050405020304" pitchFamily="18" charset="0"/>
                <a:ea typeface="Arial" panose="020B0604020202020204" pitchFamily="34" charset="0"/>
              </a:rPr>
              <a:t>+ Lượt 2, nhóm 2 sẽ cử một thành viên làm phóng viên, thực hiện phỏng vấn các HS trong 3 nhóm còn lại. Lần lượt như vậy, cả 4 nhóm thông qua 4 lượt chơi làm phóng viên phỏng vấn một số HS trong lớp.</a:t>
            </a:r>
            <a:endParaRPr lang="en-US"/>
          </a:p>
        </p:txBody>
      </p:sp>
      <p:grpSp>
        <p:nvGrpSpPr>
          <p:cNvPr id="9" name="组合 36">
            <a:extLst>
              <a:ext uri="{FF2B5EF4-FFF2-40B4-BE49-F238E27FC236}">
                <a16:creationId xmlns:a16="http://schemas.microsoft.com/office/drawing/2014/main" id="{B76F1E0C-AAA5-8CF7-209B-9B9540A9BDCA}"/>
              </a:ext>
            </a:extLst>
          </p:cNvPr>
          <p:cNvGrpSpPr>
            <a:grpSpLocks/>
          </p:cNvGrpSpPr>
          <p:nvPr/>
        </p:nvGrpSpPr>
        <p:grpSpPr bwMode="auto">
          <a:xfrm rot="5400000">
            <a:off x="5555242" y="425863"/>
            <a:ext cx="1563654" cy="3091057"/>
            <a:chOff x="1293453" y="2675485"/>
            <a:chExt cx="1753450" cy="1851566"/>
          </a:xfrm>
        </p:grpSpPr>
        <p:grpSp>
          <p:nvGrpSpPr>
            <p:cNvPr id="19" name="Group 6">
              <a:extLst>
                <a:ext uri="{FF2B5EF4-FFF2-40B4-BE49-F238E27FC236}">
                  <a16:creationId xmlns:a16="http://schemas.microsoft.com/office/drawing/2014/main" id="{EE7E9EFD-0F44-3512-60E0-CE00398B949E}"/>
                </a:ext>
              </a:extLst>
            </p:cNvPr>
            <p:cNvGrpSpPr>
              <a:grpSpLocks/>
            </p:cNvGrpSpPr>
            <p:nvPr/>
          </p:nvGrpSpPr>
          <p:grpSpPr bwMode="auto">
            <a:xfrm>
              <a:off x="1293453" y="2762724"/>
              <a:ext cx="1753450" cy="1751017"/>
              <a:chOff x="1821" y="2347"/>
              <a:chExt cx="1801" cy="1801"/>
            </a:xfrm>
          </p:grpSpPr>
          <p:sp>
            <p:nvSpPr>
              <p:cNvPr id="21" name="Oval 7">
                <a:extLst>
                  <a:ext uri="{FF2B5EF4-FFF2-40B4-BE49-F238E27FC236}">
                    <a16:creationId xmlns:a16="http://schemas.microsoft.com/office/drawing/2014/main" id="{5BF55A39-E538-7632-BE9F-BEC47F688927}"/>
                  </a:ext>
                </a:extLst>
              </p:cNvPr>
              <p:cNvSpPr>
                <a:spLocks noChangeArrowheads="1"/>
              </p:cNvSpPr>
              <p:nvPr/>
            </p:nvSpPr>
            <p:spPr bwMode="auto">
              <a:xfrm>
                <a:off x="1821" y="2347"/>
                <a:ext cx="1801" cy="1801"/>
              </a:xfrm>
              <a:prstGeom prst="ellipse">
                <a:avLst/>
              </a:prstGeom>
              <a:solidFill>
                <a:srgbClr val="00B0F0">
                  <a:alpha val="48000"/>
                </a:srgbClr>
              </a:solidFill>
              <a:ln w="9525">
                <a:noFill/>
                <a:round/>
                <a:headEnd/>
                <a:tailEnd/>
              </a:ln>
            </p:spPr>
            <p:txBody>
              <a:bodyPr anchor="ctr"/>
              <a:lstStyle/>
              <a:p>
                <a:endParaRPr lang="zh-CN" altLang="en-US" sz="3600" b="1" dirty="0">
                  <a:solidFill>
                    <a:schemeClr val="bg1"/>
                  </a:solidFill>
                  <a:latin typeface="Cambria" pitchFamily="18" charset="0"/>
                  <a:ea typeface="微软雅黑" pitchFamily="34" charset="-122"/>
                  <a:cs typeface="Times New Roman" pitchFamily="18" charset="0"/>
                </a:endParaRPr>
              </a:p>
            </p:txBody>
          </p:sp>
          <p:sp>
            <p:nvSpPr>
              <p:cNvPr id="22" name="Oval 8">
                <a:extLst>
                  <a:ext uri="{FF2B5EF4-FFF2-40B4-BE49-F238E27FC236}">
                    <a16:creationId xmlns:a16="http://schemas.microsoft.com/office/drawing/2014/main" id="{B042D099-D324-698F-6AF1-6BA1578EFEE4}"/>
                  </a:ext>
                </a:extLst>
              </p:cNvPr>
              <p:cNvSpPr>
                <a:spLocks noChangeArrowheads="1"/>
              </p:cNvSpPr>
              <p:nvPr/>
            </p:nvSpPr>
            <p:spPr bwMode="auto">
              <a:xfrm>
                <a:off x="1945" y="2469"/>
                <a:ext cx="1556" cy="1556"/>
              </a:xfrm>
              <a:prstGeom prst="ellipse">
                <a:avLst/>
              </a:prstGeom>
              <a:solidFill>
                <a:schemeClr val="bg1">
                  <a:lumMod val="95000"/>
                </a:schemeClr>
              </a:solidFill>
              <a:ln w="38100">
                <a:solidFill>
                  <a:srgbClr val="FFFFFF"/>
                </a:solidFill>
                <a:round/>
                <a:headEnd/>
                <a:tailEnd/>
              </a:ln>
            </p:spPr>
            <p:txBody>
              <a:bodyPr anchor="ctr"/>
              <a:lstStyle/>
              <a:p>
                <a:endParaRPr lang="zh-CN" altLang="en-US" sz="3600" b="1" dirty="0">
                  <a:solidFill>
                    <a:schemeClr val="bg1"/>
                  </a:solidFill>
                  <a:latin typeface="Cambria" pitchFamily="18" charset="0"/>
                  <a:ea typeface="微软雅黑" pitchFamily="34" charset="-122"/>
                  <a:cs typeface="Times New Roman" pitchFamily="18" charset="0"/>
                </a:endParaRPr>
              </a:p>
            </p:txBody>
          </p:sp>
        </p:grpSp>
        <p:sp>
          <p:nvSpPr>
            <p:cNvPr id="20" name="Text Box 9">
              <a:extLst>
                <a:ext uri="{FF2B5EF4-FFF2-40B4-BE49-F238E27FC236}">
                  <a16:creationId xmlns:a16="http://schemas.microsoft.com/office/drawing/2014/main" id="{3D2DB6C0-F1C1-7133-81A8-603816A7C524}"/>
                </a:ext>
              </a:extLst>
            </p:cNvPr>
            <p:cNvSpPr txBox="1">
              <a:spLocks noChangeArrowheads="1"/>
            </p:cNvSpPr>
            <p:nvPr/>
          </p:nvSpPr>
          <p:spPr bwMode="auto">
            <a:xfrm rot="16200000">
              <a:off x="1252367" y="3027584"/>
              <a:ext cx="1851566" cy="1147368"/>
            </a:xfrm>
            <a:prstGeom prst="rect">
              <a:avLst/>
            </a:prstGeom>
            <a:noFill/>
            <a:ln w="9525">
              <a:noFill/>
              <a:miter lim="800000"/>
              <a:headEnd/>
              <a:tailEnd/>
            </a:ln>
          </p:spPr>
          <p:txBody>
            <a:bodyPr anchor="ctr"/>
            <a:lstStyle/>
            <a:p>
              <a:pPr algn="ctr"/>
              <a:r>
                <a:rPr lang="en-US" altLang="zh-CN" sz="3500" b="1">
                  <a:solidFill>
                    <a:srgbClr val="FF0000"/>
                  </a:solidFill>
                  <a:latin typeface="Cambria" pitchFamily="18" charset="0"/>
                  <a:ea typeface="微软雅黑" pitchFamily="34" charset="-122"/>
                  <a:cs typeface="Times New Roman" pitchFamily="18" charset="0"/>
                </a:rPr>
                <a:t>Thảo luận</a:t>
              </a:r>
            </a:p>
            <a:p>
              <a:pPr algn="ctr"/>
              <a:r>
                <a:rPr lang="en-US" altLang="zh-CN" sz="3500" b="1">
                  <a:solidFill>
                    <a:srgbClr val="FF0000"/>
                  </a:solidFill>
                  <a:latin typeface="Cambria" pitchFamily="18" charset="0"/>
                  <a:ea typeface="微软雅黑" pitchFamily="34" charset="-122"/>
                  <a:cs typeface="Times New Roman" pitchFamily="18" charset="0"/>
                </a:rPr>
                <a:t>nhóm đôi</a:t>
              </a:r>
              <a:endParaRPr lang="zh-CN" altLang="en-US" sz="3500" b="1" dirty="0">
                <a:solidFill>
                  <a:srgbClr val="FF0000"/>
                </a:solidFill>
                <a:latin typeface="Cambria" pitchFamily="18" charset="0"/>
                <a:ea typeface="微软雅黑" pitchFamily="34" charset="-122"/>
                <a:cs typeface="Times New Roman" pitchFamily="18" charset="0"/>
              </a:endParaRPr>
            </a:p>
          </p:txBody>
        </p:sp>
      </p:grpSp>
      <p:sp>
        <p:nvSpPr>
          <p:cNvPr id="26" name="Rounded Rectangle 27">
            <a:extLst>
              <a:ext uri="{FF2B5EF4-FFF2-40B4-BE49-F238E27FC236}">
                <a16:creationId xmlns:a16="http://schemas.microsoft.com/office/drawing/2014/main" id="{C0FC5051-56D4-BAE0-3D15-C9F8F6FC8180}"/>
              </a:ext>
            </a:extLst>
          </p:cNvPr>
          <p:cNvSpPr/>
          <p:nvPr/>
        </p:nvSpPr>
        <p:spPr>
          <a:xfrm>
            <a:off x="496049" y="1297225"/>
            <a:ext cx="4132884" cy="3894228"/>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New Roman" panose="02020603050405020304" pitchFamily="18" charset="0"/>
              <a:ea typeface="Cambria Math"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8FEA94AA-655E-5243-5B9F-FC717FE34811}"/>
              </a:ext>
            </a:extLst>
          </p:cNvPr>
          <p:cNvSpPr txBox="1"/>
          <p:nvPr/>
        </p:nvSpPr>
        <p:spPr>
          <a:xfrm>
            <a:off x="595854" y="1971392"/>
            <a:ext cx="3933273" cy="2862322"/>
          </a:xfrm>
          <a:prstGeom prst="rect">
            <a:avLst/>
          </a:prstGeom>
          <a:noFill/>
        </p:spPr>
        <p:txBody>
          <a:bodyPr wrap="square" rtlCol="0">
            <a:spAutoFit/>
          </a:bodyPr>
          <a:lstStyle/>
          <a:p>
            <a:pPr lvl="0" algn="ctr"/>
            <a:r>
              <a:rPr lang="en-US" sz="3000" b="1">
                <a:solidFill>
                  <a:schemeClr val="bg2">
                    <a:lumMod val="10000"/>
                  </a:schemeClr>
                </a:solidFill>
                <a:latin typeface="Times New Roman" panose="02020603050405020304" pitchFamily="18" charset="0"/>
                <a:ea typeface="Cambria Math" pitchFamily="18" charset="0"/>
                <a:cs typeface="Times New Roman" panose="02020603050405020304" pitchFamily="18" charset="0"/>
              </a:rPr>
              <a:t>Thảo luận những biểu hiện của sự chủ động và tự tin trong thiết lập các mối quan hệ xã hội, sẵn sàng chia sẻ, giúp đỡ cộng đồng</a:t>
            </a:r>
          </a:p>
        </p:txBody>
      </p:sp>
      <p:sp>
        <p:nvSpPr>
          <p:cNvPr id="29" name="Rounded Rectangle 27">
            <a:extLst>
              <a:ext uri="{FF2B5EF4-FFF2-40B4-BE49-F238E27FC236}">
                <a16:creationId xmlns:a16="http://schemas.microsoft.com/office/drawing/2014/main" id="{9C3CB69F-87C7-DB57-1A6E-1B60BBEC1BA1}"/>
              </a:ext>
            </a:extLst>
          </p:cNvPr>
          <p:cNvSpPr/>
          <p:nvPr/>
        </p:nvSpPr>
        <p:spPr>
          <a:xfrm>
            <a:off x="8045204" y="1297224"/>
            <a:ext cx="3728176" cy="3894228"/>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New Roman" panose="02020603050405020304" pitchFamily="18" charset="0"/>
              <a:ea typeface="Cambria Math"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C8C80108-FE78-5925-7C3F-F2E703AA2256}"/>
              </a:ext>
            </a:extLst>
          </p:cNvPr>
          <p:cNvSpPr txBox="1"/>
          <p:nvPr/>
        </p:nvSpPr>
        <p:spPr>
          <a:xfrm>
            <a:off x="8153769" y="1664584"/>
            <a:ext cx="3594140" cy="3108543"/>
          </a:xfrm>
          <a:prstGeom prst="rect">
            <a:avLst/>
          </a:prstGeom>
          <a:noFill/>
        </p:spPr>
        <p:txBody>
          <a:bodyPr wrap="square" rtlCol="0">
            <a:spAutoFit/>
          </a:bodyPr>
          <a:lstStyle/>
          <a:p>
            <a:pPr lvl="0" algn="ctr"/>
            <a:r>
              <a:rPr lang="vi-VN" sz="2800" b="1">
                <a:solidFill>
                  <a:srgbClr val="002060"/>
                </a:solidFill>
                <a:latin typeface="Times New Roman" panose="02020603050405020304" pitchFamily="18" charset="0"/>
                <a:ea typeface="Cambria Math" pitchFamily="18" charset="0"/>
                <a:cs typeface="Times New Roman" panose="02020603050405020304" pitchFamily="18" charset="0"/>
              </a:rPr>
              <a:t>Trao đổi và thảo luận đưa ra những biểu hiện của sự chủ động và tự tin trong thiết lập các mối quan hệ xã hội, sẵn sàng chia sẻ, giúp đỡ cộng đồng.</a:t>
            </a:r>
            <a:endParaRPr lang="en-US" sz="2800" b="1">
              <a:solidFill>
                <a:srgbClr val="002060"/>
              </a:solidFill>
              <a:latin typeface="Times New Roman" panose="02020603050405020304" pitchFamily="18" charset="0"/>
              <a:ea typeface="Cambria Math"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9C820C9-605B-046C-18F5-5D65D1DCC6B1}"/>
              </a:ext>
            </a:extLst>
          </p:cNvPr>
          <p:cNvPicPr>
            <a:picLocks noChangeAspect="1"/>
          </p:cNvPicPr>
          <p:nvPr/>
        </p:nvPicPr>
        <p:blipFill rotWithShape="1">
          <a:blip r:embed="rId2">
            <a:extLst>
              <a:ext uri="{28A0092B-C50C-407E-A947-70E740481C1C}">
                <a14:useLocalDpi xmlns:a14="http://schemas.microsoft.com/office/drawing/2010/main" val="0"/>
              </a:ext>
            </a:extLst>
          </a:blip>
          <a:srcRect l="5287" b="10720"/>
          <a:stretch/>
        </p:blipFill>
        <p:spPr>
          <a:xfrm>
            <a:off x="4791540" y="2860878"/>
            <a:ext cx="3130343" cy="2656303"/>
          </a:xfrm>
          <a:prstGeom prst="rect">
            <a:avLst/>
          </a:prstGeom>
        </p:spPr>
      </p:pic>
      <p:sp>
        <p:nvSpPr>
          <p:cNvPr id="6" name="Rounded Rectangle 29">
            <a:extLst>
              <a:ext uri="{FF2B5EF4-FFF2-40B4-BE49-F238E27FC236}">
                <a16:creationId xmlns:a16="http://schemas.microsoft.com/office/drawing/2014/main" id="{7EB0419D-6381-E1CF-0A3C-C910C7252CCA}"/>
              </a:ext>
            </a:extLst>
          </p:cNvPr>
          <p:cNvSpPr/>
          <p:nvPr/>
        </p:nvSpPr>
        <p:spPr>
          <a:xfrm>
            <a:off x="906570" y="1067899"/>
            <a:ext cx="3311842" cy="706308"/>
          </a:xfrm>
          <a:prstGeom prst="roundRect">
            <a:avLst/>
          </a:prstGeom>
          <a:solidFill>
            <a:srgbClr val="17A8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ea typeface="Cambria Math" pitchFamily="18" charset="0"/>
                <a:cs typeface="Times New Roman" panose="02020603050405020304" pitchFamily="18" charset="0"/>
              </a:rPr>
              <a:t>Hoạt động 1</a:t>
            </a:r>
            <a:endParaRPr lang="en-US" sz="2800" b="1" dirty="0">
              <a:latin typeface="Times New Roman" panose="02020603050405020304" pitchFamily="18" charset="0"/>
              <a:ea typeface="Cambria Math" pitchFamily="18" charset="0"/>
              <a:cs typeface="Times New Roman" panose="02020603050405020304" pitchFamily="18" charset="0"/>
            </a:endParaRPr>
          </a:p>
        </p:txBody>
      </p:sp>
    </p:spTree>
    <p:extLst>
      <p:ext uri="{BB962C8B-B14F-4D97-AF65-F5344CB8AC3E}">
        <p14:creationId xmlns:p14="http://schemas.microsoft.com/office/powerpoint/2010/main" val="374224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barn(inVertical)">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29" grpId="0" animBg="1"/>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F86C302-6341-94CA-57C9-736F8E126837}"/>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72E2A18-6EAA-F1EB-BE80-40640C4B6794}"/>
              </a:ext>
            </a:extLst>
          </p:cNvPr>
          <p:cNvSpPr/>
          <p:nvPr/>
        </p:nvSpPr>
        <p:spPr>
          <a:xfrm>
            <a:off x="266217" y="141790"/>
            <a:ext cx="11713579" cy="657442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 algn="just">
              <a:lnSpc>
                <a:spcPct val="115000"/>
              </a:lnSpc>
              <a:spcBef>
                <a:spcPts val="275"/>
              </a:spcBef>
              <a:spcAft>
                <a:spcPts val="275"/>
              </a:spcAft>
            </a:pPr>
            <a:r>
              <a:rPr lang="vi-VN" sz="1800">
                <a:effectLst/>
                <a:latin typeface="Times New Roman" panose="02020603050405020304" pitchFamily="18" charset="0"/>
                <a:ea typeface="Arial" panose="020B0604020202020204" pitchFamily="34" charset="0"/>
                <a:cs typeface="Times New Roman" panose="02020603050405020304" pitchFamily="18" charset="0"/>
              </a:rPr>
              <a:t>+ Lượt 1, nhóm 1 sẽ cử một thành viên làm phóng viên, thực hiện phỏng vấn các HS trong 3 nhóm còn lại.</a:t>
            </a:r>
            <a:endParaRPr lang="en-US" sz="1800">
              <a:effectLst/>
              <a:latin typeface="Arial" panose="020B0604020202020204" pitchFamily="34" charset="0"/>
              <a:ea typeface="Arial" panose="020B0604020202020204" pitchFamily="34" charset="0"/>
              <a:cs typeface="Times New Roman" panose="02020603050405020304" pitchFamily="18" charset="0"/>
            </a:endParaRPr>
          </a:p>
          <a:p>
            <a:r>
              <a:rPr lang="vi-VN" sz="1800">
                <a:effectLst/>
                <a:latin typeface="Times New Roman" panose="02020603050405020304" pitchFamily="18" charset="0"/>
                <a:ea typeface="Arial" panose="020B0604020202020204" pitchFamily="34" charset="0"/>
              </a:rPr>
              <a:t>+ Lượt 2, nhóm 2 sẽ cử một thành viên làm phóng viên, thực hiện phỏng vấn các HS trong 3 nhóm còn lại. Lần lượt như vậy, cả 4 nhóm thông qua 4 lượt chơi làm phóng viên phỏng vấn một số HS trong lớp.</a:t>
            </a:r>
            <a:endParaRPr lang="en-US"/>
          </a:p>
        </p:txBody>
      </p:sp>
      <p:pic>
        <p:nvPicPr>
          <p:cNvPr id="5" name="Picture 4">
            <a:extLst>
              <a:ext uri="{FF2B5EF4-FFF2-40B4-BE49-F238E27FC236}">
                <a16:creationId xmlns:a16="http://schemas.microsoft.com/office/drawing/2014/main" id="{FF83F3FF-DF73-E1FC-9757-56273B23A908}"/>
              </a:ext>
            </a:extLst>
          </p:cNvPr>
          <p:cNvPicPr>
            <a:picLocks noChangeAspect="1"/>
          </p:cNvPicPr>
          <p:nvPr/>
        </p:nvPicPr>
        <p:blipFill rotWithShape="1">
          <a:blip r:embed="rId3">
            <a:extLst>
              <a:ext uri="{28A0092B-C50C-407E-A947-70E740481C1C}">
                <a14:useLocalDpi xmlns:a14="http://schemas.microsoft.com/office/drawing/2010/main" val="0"/>
              </a:ext>
            </a:extLst>
          </a:blip>
          <a:srcRect l="5287" b="10720"/>
          <a:stretch/>
        </p:blipFill>
        <p:spPr>
          <a:xfrm>
            <a:off x="601795" y="3147181"/>
            <a:ext cx="4068477" cy="3452372"/>
          </a:xfrm>
          <a:prstGeom prst="rect">
            <a:avLst/>
          </a:prstGeom>
        </p:spPr>
      </p:pic>
      <p:sp>
        <p:nvSpPr>
          <p:cNvPr id="12" name="Rounded Rectangle 27">
            <a:extLst>
              <a:ext uri="{FF2B5EF4-FFF2-40B4-BE49-F238E27FC236}">
                <a16:creationId xmlns:a16="http://schemas.microsoft.com/office/drawing/2014/main" id="{74313679-BBF4-55F7-EC11-A1834EFBD532}"/>
              </a:ext>
            </a:extLst>
          </p:cNvPr>
          <p:cNvSpPr/>
          <p:nvPr/>
        </p:nvSpPr>
        <p:spPr>
          <a:xfrm>
            <a:off x="5583212" y="1713306"/>
            <a:ext cx="6014233" cy="2055769"/>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New Roman" panose="02020603050405020304" pitchFamily="18" charset="0"/>
              <a:ea typeface="Cambria Math"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8A770AA4-7F5E-4E68-86ED-C0F55A8FC09B}"/>
              </a:ext>
            </a:extLst>
          </p:cNvPr>
          <p:cNvSpPr txBox="1"/>
          <p:nvPr/>
        </p:nvSpPr>
        <p:spPr>
          <a:xfrm>
            <a:off x="5637185" y="2355367"/>
            <a:ext cx="5837024" cy="892552"/>
          </a:xfrm>
          <a:prstGeom prst="rect">
            <a:avLst/>
          </a:prstGeom>
          <a:noFill/>
        </p:spPr>
        <p:txBody>
          <a:bodyPr wrap="square" rtlCol="0">
            <a:spAutoFit/>
          </a:bodyPr>
          <a:lstStyle/>
          <a:p>
            <a:pPr lvl="0" algn="ctr"/>
            <a:r>
              <a:rPr lang="vi-VN" sz="2600" b="1">
                <a:solidFill>
                  <a:schemeClr val="bg2">
                    <a:lumMod val="10000"/>
                  </a:schemeClr>
                </a:solidFill>
                <a:latin typeface="Times New Roman" panose="02020603050405020304" pitchFamily="18" charset="0"/>
                <a:ea typeface="Cambria Math" pitchFamily="18" charset="0"/>
                <a:cs typeface="Times New Roman" panose="02020603050405020304" pitchFamily="18" charset="0"/>
              </a:rPr>
              <a:t>Trao đổi và thảo luận đưa ra ý nghĩa của sự khác biệt giữa các nền văn hoá</a:t>
            </a:r>
            <a:endParaRPr lang="en-US" sz="2600" b="1">
              <a:solidFill>
                <a:schemeClr val="bg2">
                  <a:lumMod val="10000"/>
                </a:schemeClr>
              </a:solidFill>
              <a:latin typeface="Times New Roman" panose="02020603050405020304" pitchFamily="18" charset="0"/>
              <a:ea typeface="Cambria Math" pitchFamily="18" charset="0"/>
              <a:cs typeface="Times New Roman" panose="02020603050405020304" pitchFamily="18" charset="0"/>
            </a:endParaRPr>
          </a:p>
        </p:txBody>
      </p:sp>
      <p:sp>
        <p:nvSpPr>
          <p:cNvPr id="14" name="Rounded Rectangle 29">
            <a:extLst>
              <a:ext uri="{FF2B5EF4-FFF2-40B4-BE49-F238E27FC236}">
                <a16:creationId xmlns:a16="http://schemas.microsoft.com/office/drawing/2014/main" id="{8D1A68CF-4C82-8DBA-4CAC-BFCC09AB65AE}"/>
              </a:ext>
            </a:extLst>
          </p:cNvPr>
          <p:cNvSpPr/>
          <p:nvPr/>
        </p:nvSpPr>
        <p:spPr>
          <a:xfrm>
            <a:off x="6934407" y="1441943"/>
            <a:ext cx="3311842" cy="706308"/>
          </a:xfrm>
          <a:prstGeom prst="roundRect">
            <a:avLst/>
          </a:prstGeom>
          <a:solidFill>
            <a:srgbClr val="17A8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ea typeface="Cambria Math" pitchFamily="18" charset="0"/>
                <a:cs typeface="Times New Roman" panose="02020603050405020304" pitchFamily="18" charset="0"/>
              </a:rPr>
              <a:t>Nhóm chẵn</a:t>
            </a:r>
            <a:endParaRPr lang="en-US" sz="2800" b="1" dirty="0">
              <a:latin typeface="Times New Roman" panose="02020603050405020304" pitchFamily="18" charset="0"/>
              <a:ea typeface="Cambria Math" pitchFamily="18" charset="0"/>
              <a:cs typeface="Times New Roman" panose="02020603050405020304" pitchFamily="18" charset="0"/>
            </a:endParaRPr>
          </a:p>
        </p:txBody>
      </p:sp>
      <p:sp>
        <p:nvSpPr>
          <p:cNvPr id="15" name="Rounded Rectangle 27">
            <a:extLst>
              <a:ext uri="{FF2B5EF4-FFF2-40B4-BE49-F238E27FC236}">
                <a16:creationId xmlns:a16="http://schemas.microsoft.com/office/drawing/2014/main" id="{4BF25EA5-A3FA-B31E-9854-614B6D830253}"/>
              </a:ext>
            </a:extLst>
          </p:cNvPr>
          <p:cNvSpPr/>
          <p:nvPr/>
        </p:nvSpPr>
        <p:spPr>
          <a:xfrm>
            <a:off x="5583212" y="4281553"/>
            <a:ext cx="6014233" cy="2055769"/>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New Roman" panose="02020603050405020304" pitchFamily="18" charset="0"/>
              <a:ea typeface="Cambria Math"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EB9CF40C-0D68-02DA-A9DC-0ABDB8BC7300}"/>
              </a:ext>
            </a:extLst>
          </p:cNvPr>
          <p:cNvSpPr txBox="1"/>
          <p:nvPr/>
        </p:nvSpPr>
        <p:spPr>
          <a:xfrm>
            <a:off x="5671816" y="4873367"/>
            <a:ext cx="5837024" cy="1292662"/>
          </a:xfrm>
          <a:prstGeom prst="rect">
            <a:avLst/>
          </a:prstGeom>
          <a:noFill/>
        </p:spPr>
        <p:txBody>
          <a:bodyPr wrap="square" rtlCol="0">
            <a:spAutoFit/>
          </a:bodyPr>
          <a:lstStyle/>
          <a:p>
            <a:pPr lvl="0" algn="ctr"/>
            <a:r>
              <a:rPr lang="vi-VN" sz="2600" b="1">
                <a:solidFill>
                  <a:schemeClr val="bg2">
                    <a:lumMod val="10000"/>
                  </a:schemeClr>
                </a:solidFill>
                <a:latin typeface="Times New Roman" panose="02020603050405020304" pitchFamily="18" charset="0"/>
                <a:ea typeface="Cambria Math" pitchFamily="18" charset="0"/>
                <a:cs typeface="Times New Roman" panose="02020603050405020304" pitchFamily="18" charset="0"/>
              </a:rPr>
              <a:t>Trao đổi và thảo luận để đưa ra cách thể hiện thái độ tôn trọng sự khác biệt giữa các nền văn hoá</a:t>
            </a:r>
            <a:endParaRPr lang="en-US" sz="2600" b="1">
              <a:solidFill>
                <a:schemeClr val="bg2">
                  <a:lumMod val="10000"/>
                </a:schemeClr>
              </a:solidFill>
              <a:latin typeface="Times New Roman" panose="02020603050405020304" pitchFamily="18" charset="0"/>
              <a:ea typeface="Cambria Math" pitchFamily="18" charset="0"/>
              <a:cs typeface="Times New Roman" panose="02020603050405020304" pitchFamily="18" charset="0"/>
            </a:endParaRPr>
          </a:p>
        </p:txBody>
      </p:sp>
      <p:sp>
        <p:nvSpPr>
          <p:cNvPr id="17" name="Rounded Rectangle 29">
            <a:extLst>
              <a:ext uri="{FF2B5EF4-FFF2-40B4-BE49-F238E27FC236}">
                <a16:creationId xmlns:a16="http://schemas.microsoft.com/office/drawing/2014/main" id="{DBC5B94F-6E66-6D97-ED49-3028AB9D90A5}"/>
              </a:ext>
            </a:extLst>
          </p:cNvPr>
          <p:cNvSpPr/>
          <p:nvPr/>
        </p:nvSpPr>
        <p:spPr>
          <a:xfrm>
            <a:off x="6934407" y="4010190"/>
            <a:ext cx="3311842" cy="706308"/>
          </a:xfrm>
          <a:prstGeom prst="roundRect">
            <a:avLst/>
          </a:prstGeom>
          <a:solidFill>
            <a:srgbClr val="17A8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ea typeface="Cambria Math" pitchFamily="18" charset="0"/>
                <a:cs typeface="Times New Roman" panose="02020603050405020304" pitchFamily="18" charset="0"/>
              </a:rPr>
              <a:t>Nhóm lẻ</a:t>
            </a:r>
            <a:endParaRPr lang="en-US" sz="2800" b="1" dirty="0">
              <a:latin typeface="Times New Roman" panose="02020603050405020304" pitchFamily="18" charset="0"/>
              <a:ea typeface="Cambria Math" pitchFamily="18" charset="0"/>
              <a:cs typeface="Times New Roman" panose="02020603050405020304" pitchFamily="18" charset="0"/>
            </a:endParaRPr>
          </a:p>
        </p:txBody>
      </p:sp>
      <p:grpSp>
        <p:nvGrpSpPr>
          <p:cNvPr id="9" name="组合 36">
            <a:extLst>
              <a:ext uri="{FF2B5EF4-FFF2-40B4-BE49-F238E27FC236}">
                <a16:creationId xmlns:a16="http://schemas.microsoft.com/office/drawing/2014/main" id="{7EDA2A9C-8365-55E6-2C9C-8F9EC50F94B2}"/>
              </a:ext>
            </a:extLst>
          </p:cNvPr>
          <p:cNvGrpSpPr>
            <a:grpSpLocks/>
          </p:cNvGrpSpPr>
          <p:nvPr/>
        </p:nvGrpSpPr>
        <p:grpSpPr bwMode="auto">
          <a:xfrm rot="5400000">
            <a:off x="1516228" y="659189"/>
            <a:ext cx="2032268" cy="3884799"/>
            <a:chOff x="1293453" y="2675485"/>
            <a:chExt cx="1753450" cy="1851566"/>
          </a:xfrm>
        </p:grpSpPr>
        <p:grpSp>
          <p:nvGrpSpPr>
            <p:cNvPr id="19" name="Group 6">
              <a:extLst>
                <a:ext uri="{FF2B5EF4-FFF2-40B4-BE49-F238E27FC236}">
                  <a16:creationId xmlns:a16="http://schemas.microsoft.com/office/drawing/2014/main" id="{E073B2A4-7341-CEC0-CE6D-692CC43E58B2}"/>
                </a:ext>
              </a:extLst>
            </p:cNvPr>
            <p:cNvGrpSpPr>
              <a:grpSpLocks/>
            </p:cNvGrpSpPr>
            <p:nvPr/>
          </p:nvGrpSpPr>
          <p:grpSpPr bwMode="auto">
            <a:xfrm>
              <a:off x="1293453" y="2762724"/>
              <a:ext cx="1753450" cy="1751017"/>
              <a:chOff x="1821" y="2347"/>
              <a:chExt cx="1801" cy="1801"/>
            </a:xfrm>
          </p:grpSpPr>
          <p:sp>
            <p:nvSpPr>
              <p:cNvPr id="21" name="Oval 7">
                <a:extLst>
                  <a:ext uri="{FF2B5EF4-FFF2-40B4-BE49-F238E27FC236}">
                    <a16:creationId xmlns:a16="http://schemas.microsoft.com/office/drawing/2014/main" id="{A40419A6-F6A2-024A-485E-8134F4AC71C2}"/>
                  </a:ext>
                </a:extLst>
              </p:cNvPr>
              <p:cNvSpPr>
                <a:spLocks noChangeArrowheads="1"/>
              </p:cNvSpPr>
              <p:nvPr/>
            </p:nvSpPr>
            <p:spPr bwMode="auto">
              <a:xfrm>
                <a:off x="1821" y="2347"/>
                <a:ext cx="1801" cy="1801"/>
              </a:xfrm>
              <a:prstGeom prst="ellipse">
                <a:avLst/>
              </a:prstGeom>
              <a:solidFill>
                <a:srgbClr val="00B0F0">
                  <a:alpha val="48000"/>
                </a:srgbClr>
              </a:solidFill>
              <a:ln w="9525">
                <a:noFill/>
                <a:round/>
                <a:headEnd/>
                <a:tailEnd/>
              </a:ln>
            </p:spPr>
            <p:txBody>
              <a:bodyPr anchor="ctr"/>
              <a:lstStyle/>
              <a:p>
                <a:endParaRPr lang="zh-CN" altLang="en-US" sz="3600" b="1" dirty="0">
                  <a:solidFill>
                    <a:schemeClr val="bg1"/>
                  </a:solidFill>
                  <a:latin typeface="Cambria" pitchFamily="18" charset="0"/>
                  <a:ea typeface="微软雅黑" pitchFamily="34" charset="-122"/>
                  <a:cs typeface="Times New Roman" pitchFamily="18" charset="0"/>
                </a:endParaRPr>
              </a:p>
            </p:txBody>
          </p:sp>
          <p:sp>
            <p:nvSpPr>
              <p:cNvPr id="22" name="Oval 8">
                <a:extLst>
                  <a:ext uri="{FF2B5EF4-FFF2-40B4-BE49-F238E27FC236}">
                    <a16:creationId xmlns:a16="http://schemas.microsoft.com/office/drawing/2014/main" id="{088F2E23-159F-18B2-BD37-FBC6D2E08F86}"/>
                  </a:ext>
                </a:extLst>
              </p:cNvPr>
              <p:cNvSpPr>
                <a:spLocks noChangeArrowheads="1"/>
              </p:cNvSpPr>
              <p:nvPr/>
            </p:nvSpPr>
            <p:spPr bwMode="auto">
              <a:xfrm>
                <a:off x="1945" y="2469"/>
                <a:ext cx="1556" cy="1556"/>
              </a:xfrm>
              <a:prstGeom prst="ellipse">
                <a:avLst/>
              </a:prstGeom>
              <a:solidFill>
                <a:schemeClr val="bg1">
                  <a:lumMod val="95000"/>
                </a:schemeClr>
              </a:solidFill>
              <a:ln w="38100">
                <a:solidFill>
                  <a:srgbClr val="FFFFFF"/>
                </a:solidFill>
                <a:round/>
                <a:headEnd/>
                <a:tailEnd/>
              </a:ln>
            </p:spPr>
            <p:txBody>
              <a:bodyPr anchor="ctr"/>
              <a:lstStyle/>
              <a:p>
                <a:endParaRPr lang="zh-CN" altLang="en-US" sz="3600" b="1" dirty="0">
                  <a:solidFill>
                    <a:schemeClr val="bg1"/>
                  </a:solidFill>
                  <a:latin typeface="Cambria" pitchFamily="18" charset="0"/>
                  <a:ea typeface="微软雅黑" pitchFamily="34" charset="-122"/>
                  <a:cs typeface="Times New Roman" pitchFamily="18" charset="0"/>
                </a:endParaRPr>
              </a:p>
            </p:txBody>
          </p:sp>
        </p:grpSp>
        <p:sp>
          <p:nvSpPr>
            <p:cNvPr id="20" name="Text Box 9">
              <a:extLst>
                <a:ext uri="{FF2B5EF4-FFF2-40B4-BE49-F238E27FC236}">
                  <a16:creationId xmlns:a16="http://schemas.microsoft.com/office/drawing/2014/main" id="{7767ED43-E7E3-8DE5-238D-FE2AFD9B4115}"/>
                </a:ext>
              </a:extLst>
            </p:cNvPr>
            <p:cNvSpPr txBox="1">
              <a:spLocks noChangeArrowheads="1"/>
            </p:cNvSpPr>
            <p:nvPr/>
          </p:nvSpPr>
          <p:spPr bwMode="auto">
            <a:xfrm rot="16200000">
              <a:off x="1252367" y="3027584"/>
              <a:ext cx="1851566" cy="1147368"/>
            </a:xfrm>
            <a:prstGeom prst="rect">
              <a:avLst/>
            </a:prstGeom>
            <a:noFill/>
            <a:ln w="9525">
              <a:noFill/>
              <a:miter lim="800000"/>
              <a:headEnd/>
              <a:tailEnd/>
            </a:ln>
          </p:spPr>
          <p:txBody>
            <a:bodyPr anchor="ctr"/>
            <a:lstStyle/>
            <a:p>
              <a:pPr algn="ctr"/>
              <a:r>
                <a:rPr lang="en-US" altLang="zh-CN" sz="3500" b="1">
                  <a:solidFill>
                    <a:srgbClr val="FF0000"/>
                  </a:solidFill>
                  <a:latin typeface="Cambria" pitchFamily="18" charset="0"/>
                  <a:ea typeface="微软雅黑" pitchFamily="34" charset="-122"/>
                  <a:cs typeface="Times New Roman" pitchFamily="18" charset="0"/>
                </a:rPr>
                <a:t>Nhóm đôi </a:t>
              </a:r>
            </a:p>
            <a:p>
              <a:pPr algn="ctr"/>
              <a:r>
                <a:rPr lang="en-US" altLang="zh-CN" sz="3500" b="1">
                  <a:solidFill>
                    <a:srgbClr val="FF0000"/>
                  </a:solidFill>
                  <a:latin typeface="Cambria" pitchFamily="18" charset="0"/>
                  <a:ea typeface="微软雅黑" pitchFamily="34" charset="-122"/>
                  <a:cs typeface="Times New Roman" pitchFamily="18" charset="0"/>
                </a:rPr>
                <a:t>chẵn lẻ</a:t>
              </a:r>
              <a:endParaRPr lang="zh-CN" altLang="en-US" sz="3500" b="1" dirty="0">
                <a:solidFill>
                  <a:srgbClr val="FF0000"/>
                </a:solidFill>
                <a:latin typeface="Cambria" pitchFamily="18" charset="0"/>
                <a:ea typeface="微软雅黑" pitchFamily="34" charset="-122"/>
                <a:cs typeface="Times New Roman" pitchFamily="18" charset="0"/>
              </a:endParaRPr>
            </a:p>
          </p:txBody>
        </p:sp>
      </p:grpSp>
      <p:sp>
        <p:nvSpPr>
          <p:cNvPr id="18" name="Rounded Rectangle 29">
            <a:extLst>
              <a:ext uri="{FF2B5EF4-FFF2-40B4-BE49-F238E27FC236}">
                <a16:creationId xmlns:a16="http://schemas.microsoft.com/office/drawing/2014/main" id="{E9DB8682-39D5-EBE2-4914-DBD35622E56F}"/>
              </a:ext>
            </a:extLst>
          </p:cNvPr>
          <p:cNvSpPr/>
          <p:nvPr/>
        </p:nvSpPr>
        <p:spPr>
          <a:xfrm>
            <a:off x="924128" y="114194"/>
            <a:ext cx="10398868" cy="1092609"/>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a:latin typeface="Times New Roman" panose="02020603050405020304" pitchFamily="18" charset="0"/>
                <a:ea typeface="Cambria" panose="02040503050406030204" pitchFamily="18" charset="0"/>
                <a:cs typeface="Times New Roman" panose="02020603050405020304" pitchFamily="18" charset="0"/>
              </a:rPr>
              <a:t>Hoạt động 1: Thảo luận về ý nghĩa của sự khác biệt và cách thể hiện thái độ tôn trọng sự khác biệt giữa các nền văn hoá</a:t>
            </a:r>
            <a:endParaRPr lang="en-US" sz="3000" b="1"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81013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5" grpId="0" animBg="1"/>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22FC8-050C-D0F4-B1E3-89B8EB593712}"/>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2149B7C-A5E7-1839-F4DC-016E79C7E079}"/>
              </a:ext>
            </a:extLst>
          </p:cNvPr>
          <p:cNvSpPr/>
          <p:nvPr/>
        </p:nvSpPr>
        <p:spPr>
          <a:xfrm>
            <a:off x="266217" y="141790"/>
            <a:ext cx="11713579" cy="657442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4">
            <a:extLst>
              <a:ext uri="{FF2B5EF4-FFF2-40B4-BE49-F238E27FC236}">
                <a16:creationId xmlns:a16="http://schemas.microsoft.com/office/drawing/2014/main" id="{D975EF45-FA44-BF10-DC1E-3DE7E4E6CB3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21932">
            <a:off x="118310" y="75833"/>
            <a:ext cx="1247553" cy="943462"/>
          </a:xfrm>
          <a:prstGeom prst="rect">
            <a:avLst/>
          </a:prstGeom>
        </p:spPr>
      </p:pic>
      <p:sp>
        <p:nvSpPr>
          <p:cNvPr id="3" name="Rounded Rectangle 29">
            <a:extLst>
              <a:ext uri="{FF2B5EF4-FFF2-40B4-BE49-F238E27FC236}">
                <a16:creationId xmlns:a16="http://schemas.microsoft.com/office/drawing/2014/main" id="{62AE6EAE-1147-95E7-4F48-2EFD9935C2EB}"/>
              </a:ext>
            </a:extLst>
          </p:cNvPr>
          <p:cNvSpPr/>
          <p:nvPr/>
        </p:nvSpPr>
        <p:spPr>
          <a:xfrm>
            <a:off x="1040350" y="114195"/>
            <a:ext cx="10111300" cy="1293622"/>
          </a:xfrm>
          <a:prstGeom prst="round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a:latin typeface="Times New Roman" panose="02020603050405020304" pitchFamily="18" charset="0"/>
                <a:ea typeface="Cambria" panose="02040503050406030204" pitchFamily="18" charset="0"/>
                <a:cs typeface="Times New Roman" panose="02020603050405020304" pitchFamily="18" charset="0"/>
              </a:rPr>
              <a:t>Những biểu hiện của sự chủ động và tự tin trong thiết lập các mối quan hệ xã hội, sẵn sàng chia sẻ, giúp đỡ cộng đồng</a:t>
            </a:r>
            <a:endParaRPr lang="en-US" sz="30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9F9CC0C9-8431-384F-0552-A21DCC424602}"/>
              </a:ext>
            </a:extLst>
          </p:cNvPr>
          <p:cNvSpPr txBox="1"/>
          <p:nvPr/>
        </p:nvSpPr>
        <p:spPr>
          <a:xfrm>
            <a:off x="847592" y="1750145"/>
            <a:ext cx="10901024" cy="4386585"/>
          </a:xfrm>
          <a:prstGeom prst="rect">
            <a:avLst/>
          </a:prstGeom>
          <a:noFill/>
        </p:spPr>
        <p:txBody>
          <a:bodyPr wrap="square" rtlCol="0">
            <a:spAutoFit/>
          </a:bodyPr>
          <a:lstStyle/>
          <a:p>
            <a:pPr marL="457200" lvl="0" indent="-457200" algn="just">
              <a:lnSpc>
                <a:spcPct val="110000"/>
              </a:lnSpc>
              <a:buFont typeface="Wingdings" pitchFamily="2" charset="2"/>
              <a:buChar char="ü"/>
            </a:pPr>
            <a:r>
              <a:rPr lang="vi-VN" sz="3200">
                <a:solidFill>
                  <a:srgbClr val="002060"/>
                </a:solidFill>
                <a:latin typeface="+mj-lt"/>
              </a:rPr>
              <a:t>Chủ động liên hệ thường xuyên với chính quyền địa phương và các tổ chức xã hội tại nơi cư trú.</a:t>
            </a:r>
            <a:endParaRPr lang="en-US" sz="3200">
              <a:solidFill>
                <a:srgbClr val="002060"/>
              </a:solidFill>
              <a:latin typeface="+mj-lt"/>
            </a:endParaRPr>
          </a:p>
          <a:p>
            <a:pPr marL="457200" lvl="0" indent="-457200" algn="just">
              <a:lnSpc>
                <a:spcPct val="110000"/>
              </a:lnSpc>
              <a:buFont typeface="Wingdings" pitchFamily="2" charset="2"/>
              <a:buChar char="ü"/>
            </a:pPr>
            <a:endParaRPr lang="vi-VN" sz="3200">
              <a:solidFill>
                <a:srgbClr val="002060"/>
              </a:solidFill>
              <a:latin typeface="+mj-lt"/>
            </a:endParaRPr>
          </a:p>
          <a:p>
            <a:pPr marL="457200" lvl="0" indent="-457200" algn="just">
              <a:lnSpc>
                <a:spcPct val="110000"/>
              </a:lnSpc>
              <a:buFont typeface="Wingdings" pitchFamily="2" charset="2"/>
              <a:buChar char="ü"/>
            </a:pPr>
            <a:r>
              <a:rPr lang="vi-VN" sz="3200">
                <a:solidFill>
                  <a:srgbClr val="002060"/>
                </a:solidFill>
                <a:latin typeface="+mj-lt"/>
              </a:rPr>
              <a:t>Sẵn sàng tham gia hoạt động để xây dựng uy tín với các cá nhân, tổ chức.</a:t>
            </a:r>
            <a:endParaRPr lang="en-US" sz="3200">
              <a:solidFill>
                <a:srgbClr val="002060"/>
              </a:solidFill>
              <a:latin typeface="+mj-lt"/>
            </a:endParaRPr>
          </a:p>
          <a:p>
            <a:pPr marL="457200" lvl="0" indent="-457200" algn="just">
              <a:lnSpc>
                <a:spcPct val="110000"/>
              </a:lnSpc>
              <a:buFont typeface="Wingdings" pitchFamily="2" charset="2"/>
              <a:buChar char="ü"/>
            </a:pPr>
            <a:endParaRPr lang="vi-VN" sz="3200">
              <a:solidFill>
                <a:srgbClr val="002060"/>
              </a:solidFill>
              <a:latin typeface="+mj-lt"/>
            </a:endParaRPr>
          </a:p>
          <a:p>
            <a:pPr marL="457200" lvl="0" indent="-457200" algn="just">
              <a:lnSpc>
                <a:spcPct val="110000"/>
              </a:lnSpc>
              <a:buFont typeface="Wingdings" pitchFamily="2" charset="2"/>
              <a:buChar char="ü"/>
            </a:pPr>
            <a:r>
              <a:rPr lang="vi-VN" sz="3200">
                <a:solidFill>
                  <a:srgbClr val="002060"/>
                </a:solidFill>
                <a:latin typeface="+mj-lt"/>
              </a:rPr>
              <a:t>Tự tin khi kết nối các tổ chức xã hội thông qua các kênh giao tiếp khác nhau.</a:t>
            </a:r>
          </a:p>
        </p:txBody>
      </p:sp>
    </p:spTree>
    <p:extLst>
      <p:ext uri="{BB962C8B-B14F-4D97-AF65-F5344CB8AC3E}">
        <p14:creationId xmlns:p14="http://schemas.microsoft.com/office/powerpoint/2010/main" val="110313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arn(inVertical)">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barn(inVertical)">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barn(inVertical)">
                                      <p:cBhvr>
                                        <p:cTn id="2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5FE04-4442-BAC7-B207-8C38BB072F0D}"/>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28B5021-AD01-D156-40F4-CB6DD0A95338}"/>
              </a:ext>
            </a:extLst>
          </p:cNvPr>
          <p:cNvSpPr/>
          <p:nvPr/>
        </p:nvSpPr>
        <p:spPr>
          <a:xfrm>
            <a:off x="266217" y="141790"/>
            <a:ext cx="11713579" cy="657442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4">
            <a:extLst>
              <a:ext uri="{FF2B5EF4-FFF2-40B4-BE49-F238E27FC236}">
                <a16:creationId xmlns:a16="http://schemas.microsoft.com/office/drawing/2014/main" id="{0A2C9367-CB42-AB5A-C08D-D5900962A45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21932">
            <a:off x="118310" y="75833"/>
            <a:ext cx="1247553" cy="943462"/>
          </a:xfrm>
          <a:prstGeom prst="rect">
            <a:avLst/>
          </a:prstGeom>
        </p:spPr>
      </p:pic>
      <p:sp>
        <p:nvSpPr>
          <p:cNvPr id="3" name="Rounded Rectangle 29">
            <a:extLst>
              <a:ext uri="{FF2B5EF4-FFF2-40B4-BE49-F238E27FC236}">
                <a16:creationId xmlns:a16="http://schemas.microsoft.com/office/drawing/2014/main" id="{FD255685-8FAC-F4F8-6ED8-784C0B784DF4}"/>
              </a:ext>
            </a:extLst>
          </p:cNvPr>
          <p:cNvSpPr/>
          <p:nvPr/>
        </p:nvSpPr>
        <p:spPr>
          <a:xfrm>
            <a:off x="1040350" y="114195"/>
            <a:ext cx="10111300" cy="1293622"/>
          </a:xfrm>
          <a:prstGeom prst="round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a:latin typeface="Times New Roman" panose="02020603050405020304" pitchFamily="18" charset="0"/>
                <a:ea typeface="Cambria" panose="02040503050406030204" pitchFamily="18" charset="0"/>
                <a:cs typeface="Times New Roman" panose="02020603050405020304" pitchFamily="18" charset="0"/>
              </a:rPr>
              <a:t>Những biểu hiện của sự chủ động và tự tin trong thiết lập các mối quan hệ xã hội, sẵn sàng chia sẻ, giúp đỡ cộng đồng</a:t>
            </a:r>
            <a:endParaRPr lang="en-US" sz="30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CFA6040-83D9-5D80-6716-C1DFA9D9380A}"/>
              </a:ext>
            </a:extLst>
          </p:cNvPr>
          <p:cNvSpPr txBox="1"/>
          <p:nvPr/>
        </p:nvSpPr>
        <p:spPr>
          <a:xfrm>
            <a:off x="818409" y="1597877"/>
            <a:ext cx="10901024" cy="4928272"/>
          </a:xfrm>
          <a:prstGeom prst="rect">
            <a:avLst/>
          </a:prstGeom>
          <a:noFill/>
        </p:spPr>
        <p:txBody>
          <a:bodyPr wrap="square" rtlCol="0">
            <a:spAutoFit/>
          </a:bodyPr>
          <a:lstStyle/>
          <a:p>
            <a:pPr marL="457200" lvl="0" indent="-457200" algn="just">
              <a:lnSpc>
                <a:spcPct val="110000"/>
              </a:lnSpc>
              <a:buFont typeface="Wingdings" pitchFamily="2" charset="2"/>
              <a:buChar char="ü"/>
            </a:pPr>
            <a:r>
              <a:rPr lang="vi-VN" sz="3200">
                <a:solidFill>
                  <a:srgbClr val="002060"/>
                </a:solidFill>
                <a:latin typeface="+mj-lt"/>
              </a:rPr>
              <a:t>Luôn quan tâm và sẵn sàng chia sẻ, giúp đỡ những cá nhân, nhóm, cộng đồng gặp khó khăn.</a:t>
            </a:r>
            <a:endParaRPr lang="en-US" sz="3200">
              <a:solidFill>
                <a:srgbClr val="002060"/>
              </a:solidFill>
              <a:latin typeface="+mj-lt"/>
            </a:endParaRPr>
          </a:p>
          <a:p>
            <a:pPr marL="457200" lvl="0" indent="-457200" algn="just">
              <a:lnSpc>
                <a:spcPct val="110000"/>
              </a:lnSpc>
              <a:buFont typeface="Wingdings" pitchFamily="2" charset="2"/>
              <a:buChar char="ü"/>
            </a:pPr>
            <a:endParaRPr lang="vi-VN" sz="3200">
              <a:solidFill>
                <a:srgbClr val="002060"/>
              </a:solidFill>
              <a:latin typeface="+mj-lt"/>
            </a:endParaRPr>
          </a:p>
          <a:p>
            <a:pPr marL="457200" lvl="0" indent="-457200" algn="just">
              <a:lnSpc>
                <a:spcPct val="110000"/>
              </a:lnSpc>
              <a:buFont typeface="Wingdings" pitchFamily="2" charset="2"/>
              <a:buChar char="ü"/>
            </a:pPr>
            <a:r>
              <a:rPr lang="vi-VN" sz="3200">
                <a:solidFill>
                  <a:srgbClr val="002060"/>
                </a:solidFill>
                <a:latin typeface="+mj-lt"/>
              </a:rPr>
              <a:t>Sẵn sàng chia sẻ mà còn hỗ trợ người khác trong việc giải quyết vấn đề, đưa ra lời khuyên và hỗ trợ cụ thể.</a:t>
            </a:r>
            <a:endParaRPr lang="en-US" sz="3200">
              <a:solidFill>
                <a:srgbClr val="002060"/>
              </a:solidFill>
              <a:latin typeface="+mj-lt"/>
            </a:endParaRPr>
          </a:p>
          <a:p>
            <a:pPr marL="457200" lvl="0" indent="-457200" algn="just">
              <a:lnSpc>
                <a:spcPct val="110000"/>
              </a:lnSpc>
              <a:buFont typeface="Wingdings" pitchFamily="2" charset="2"/>
              <a:buChar char="ü"/>
            </a:pPr>
            <a:endParaRPr lang="vi-VN" sz="3200">
              <a:solidFill>
                <a:srgbClr val="002060"/>
              </a:solidFill>
              <a:latin typeface="+mj-lt"/>
            </a:endParaRPr>
          </a:p>
          <a:p>
            <a:pPr marL="457200" lvl="0" indent="-457200" algn="just">
              <a:lnSpc>
                <a:spcPct val="110000"/>
              </a:lnSpc>
              <a:buFont typeface="Wingdings" pitchFamily="2" charset="2"/>
              <a:buChar char="ü"/>
            </a:pPr>
            <a:r>
              <a:rPr lang="vi-VN" sz="3200">
                <a:solidFill>
                  <a:srgbClr val="002060"/>
                </a:solidFill>
                <a:latin typeface="+mj-lt"/>
              </a:rPr>
              <a:t>Sẵn lòng dành thời gian và nỗ lực để đóng góp vào các hoạt động có ý nghĩa xã hội và giúp đỡ những người cần được hỗ trợ.</a:t>
            </a:r>
          </a:p>
        </p:txBody>
      </p:sp>
    </p:spTree>
    <p:extLst>
      <p:ext uri="{BB962C8B-B14F-4D97-AF65-F5344CB8AC3E}">
        <p14:creationId xmlns:p14="http://schemas.microsoft.com/office/powerpoint/2010/main" val="296268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barn(inVertical)">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34DDCFC-27DA-BE94-5C17-3C034C699FCD}"/>
              </a:ext>
            </a:extLst>
          </p:cNvPr>
          <p:cNvSpPr/>
          <p:nvPr/>
        </p:nvSpPr>
        <p:spPr>
          <a:xfrm>
            <a:off x="239210" y="261502"/>
            <a:ext cx="11713579" cy="657442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 marR="0" lvl="0" indent="0" algn="just" defTabSz="914400" rtl="0" eaLnBrk="1" fontAlgn="auto" latinLnBrk="0" hangingPunct="1">
              <a:lnSpc>
                <a:spcPct val="115000"/>
              </a:lnSpc>
              <a:spcBef>
                <a:spcPts val="275"/>
              </a:spcBef>
              <a:spcAft>
                <a:spcPts val="275"/>
              </a:spcAft>
              <a:buClrTx/>
              <a:buSzTx/>
              <a:buFontTx/>
              <a:buNone/>
              <a:tabLst/>
              <a:defRPr/>
            </a:pPr>
            <a:r>
              <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Arial" panose="020B0604020202020204" pitchFamily="34" charset="0"/>
                <a:cs typeface="Times New Roman" panose="02020603050405020304" pitchFamily="18" charset="0"/>
              </a:rPr>
              <a:t>+ Lượt 1, nhóm 1 sẽ cử một thành viên làm phóng viên, thực hiện phỏng vấn các HS trong 3 nhóm còn lại.</a:t>
            </a: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Arial" panose="020B0604020202020204" pitchFamily="34" charset="0"/>
                <a:cs typeface="+mn-cs"/>
              </a:rPr>
              <a:t>+ Lượt 2, nhóm 2 sẽ cử một thành viên làm phóng viên, thực hiện phỏng vấn các HS trong 3 nhóm còn lại. Lần lượt như vậy, cả 4 nhóm thông qua 4 lượt chơi làm phóng viên phỏng vấn một số HS trong lớp.</a:t>
            </a: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14">
            <a:extLst>
              <a:ext uri="{FF2B5EF4-FFF2-40B4-BE49-F238E27FC236}">
                <a16:creationId xmlns:a16="http://schemas.microsoft.com/office/drawing/2014/main" id="{731210FD-E815-B1B6-5209-A8E693EF2BF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21932">
            <a:off x="-114325" y="204522"/>
            <a:ext cx="1247553" cy="943462"/>
          </a:xfrm>
          <a:prstGeom prst="rect">
            <a:avLst/>
          </a:prstGeom>
        </p:spPr>
      </p:pic>
      <p:pic>
        <p:nvPicPr>
          <p:cNvPr id="8" name="Picture 7">
            <a:extLst>
              <a:ext uri="{FF2B5EF4-FFF2-40B4-BE49-F238E27FC236}">
                <a16:creationId xmlns:a16="http://schemas.microsoft.com/office/drawing/2014/main" id="{D2640742-4063-ACEF-A371-7561DB197AE3}"/>
              </a:ext>
            </a:extLst>
          </p:cNvPr>
          <p:cNvPicPr>
            <a:picLocks noChangeAspect="1"/>
          </p:cNvPicPr>
          <p:nvPr/>
        </p:nvPicPr>
        <p:blipFill rotWithShape="1">
          <a:blip r:embed="rId4">
            <a:extLst>
              <a:ext uri="{28A0092B-C50C-407E-A947-70E740481C1C}">
                <a14:useLocalDpi xmlns:a14="http://schemas.microsoft.com/office/drawing/2010/main" val="0"/>
              </a:ext>
            </a:extLst>
          </a:blip>
          <a:srcRect t="26257" b="-438"/>
          <a:stretch/>
        </p:blipFill>
        <p:spPr>
          <a:xfrm>
            <a:off x="317132" y="4057585"/>
            <a:ext cx="3669054" cy="2554619"/>
          </a:xfrm>
          <a:prstGeom prst="rect">
            <a:avLst/>
          </a:prstGeom>
        </p:spPr>
      </p:pic>
      <p:grpSp>
        <p:nvGrpSpPr>
          <p:cNvPr id="14" name="Group 13">
            <a:extLst>
              <a:ext uri="{FF2B5EF4-FFF2-40B4-BE49-F238E27FC236}">
                <a16:creationId xmlns:a16="http://schemas.microsoft.com/office/drawing/2014/main" id="{A6BB171B-4511-33D3-EA49-337EACFBD333}"/>
              </a:ext>
            </a:extLst>
          </p:cNvPr>
          <p:cNvGrpSpPr/>
          <p:nvPr/>
        </p:nvGrpSpPr>
        <p:grpSpPr>
          <a:xfrm>
            <a:off x="229482" y="66768"/>
            <a:ext cx="11733035" cy="1918809"/>
            <a:chOff x="4834930" y="84189"/>
            <a:chExt cx="7371766" cy="3751603"/>
          </a:xfrm>
          <a:solidFill>
            <a:schemeClr val="accent2">
              <a:lumMod val="75000"/>
            </a:schemeClr>
          </a:solidFill>
        </p:grpSpPr>
        <p:sp>
          <p:nvSpPr>
            <p:cNvPr id="16" name="Round Same Side Corner Rectangle 11">
              <a:extLst>
                <a:ext uri="{FF2B5EF4-FFF2-40B4-BE49-F238E27FC236}">
                  <a16:creationId xmlns:a16="http://schemas.microsoft.com/office/drawing/2014/main" id="{0EB29641-BBC4-BE78-766F-FAEB69F37BBF}"/>
                </a:ext>
              </a:extLst>
            </p:cNvPr>
            <p:cNvSpPr/>
            <p:nvPr/>
          </p:nvSpPr>
          <p:spPr>
            <a:xfrm flipV="1">
              <a:off x="4834930" y="84189"/>
              <a:ext cx="7359542" cy="3751603"/>
            </a:xfrm>
            <a:prstGeom prst="round2SameRect">
              <a:avLst>
                <a:gd name="adj1" fmla="val 3772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itchFamily="18" charset="0"/>
                <a:ea typeface="+mn-ea"/>
                <a:cs typeface="+mn-cs"/>
              </a:endParaRPr>
            </a:p>
          </p:txBody>
        </p:sp>
        <p:sp>
          <p:nvSpPr>
            <p:cNvPr id="18" name="TextBox 17">
              <a:extLst>
                <a:ext uri="{FF2B5EF4-FFF2-40B4-BE49-F238E27FC236}">
                  <a16:creationId xmlns:a16="http://schemas.microsoft.com/office/drawing/2014/main" id="{94F77772-3B51-6BB3-DEEC-EF225ACB1476}"/>
                </a:ext>
              </a:extLst>
            </p:cNvPr>
            <p:cNvSpPr txBox="1"/>
            <p:nvPr/>
          </p:nvSpPr>
          <p:spPr>
            <a:xfrm>
              <a:off x="4943056" y="305163"/>
              <a:ext cx="7263640" cy="3309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b="1">
                  <a:solidFill>
                    <a:srgbClr val="0000FF"/>
                  </a:solidFill>
                  <a:latin typeface="Cambria" pitchFamily="18" charset="0"/>
                  <a:cs typeface="Arial" panose="020B0604020202020204" pitchFamily="34" charset="0"/>
                </a:rPr>
                <a:t>Hoạt động 2: Đóng vai thể hiện sự chủ động và tự tin thiết lập các mối quan hệ xã hội, sẵn sàng chia sẻ, giúp đỡ cộng đồng trong mỗi tình huống. Chia sẻ kinh nghiệm của em khi thiết lập các mối quan hệ xã hội và sẵn sàng chia sẻ, giúp đỡ cộng đồng.</a:t>
              </a:r>
              <a:endParaRPr kumimoji="0" lang="vi-VN" sz="2600" b="1" i="0" u="none" strike="noStrike" kern="1200" cap="none" spc="0" normalizeH="0" baseline="0" noProof="0">
                <a:ln>
                  <a:noFill/>
                </a:ln>
                <a:solidFill>
                  <a:srgbClr val="5B9BD5">
                    <a:lumMod val="50000"/>
                  </a:srgbClr>
                </a:solidFill>
                <a:effectLst/>
                <a:uLnTx/>
                <a:uFillTx/>
                <a:latin typeface="Cambria" pitchFamily="18" charset="0"/>
                <a:ea typeface="+mn-ea"/>
                <a:cs typeface="Arial" panose="020B0604020202020204" pitchFamily="34" charset="0"/>
              </a:endParaRPr>
            </a:p>
          </p:txBody>
        </p:sp>
      </p:grpSp>
      <p:pic>
        <p:nvPicPr>
          <p:cNvPr id="9" name="Picture 2" descr="http://thquangtrung.hoankiem.edu.vn/upload/29321/fck/files/5(1).png">
            <a:extLst>
              <a:ext uri="{FF2B5EF4-FFF2-40B4-BE49-F238E27FC236}">
                <a16:creationId xmlns:a16="http://schemas.microsoft.com/office/drawing/2014/main" id="{D03C0375-F98B-2D02-1B58-E4D47D9238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762" y="2067291"/>
            <a:ext cx="2751793" cy="20253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F660217-A3F9-D537-959C-46349E1E273F}"/>
              </a:ext>
            </a:extLst>
          </p:cNvPr>
          <p:cNvSpPr/>
          <p:nvPr/>
        </p:nvSpPr>
        <p:spPr>
          <a:xfrm>
            <a:off x="6425822" y="3247330"/>
            <a:ext cx="4270510" cy="666465"/>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002060"/>
                </a:solidFill>
                <a:effectLst/>
                <a:uLnTx/>
                <a:uFillTx/>
                <a:latin typeface="Cambria" pitchFamily="18" charset="0"/>
                <a:ea typeface="+mn-ea"/>
                <a:cs typeface="Times New Roman" pitchFamily="18" charset="0"/>
              </a:rPr>
              <a:t>Tình</a:t>
            </a:r>
            <a:r>
              <a:rPr kumimoji="0" lang="en-US" sz="3000" b="1" i="0" u="none" strike="noStrike" kern="1200" cap="none" spc="0" normalizeH="0" noProof="0">
                <a:ln>
                  <a:noFill/>
                </a:ln>
                <a:solidFill>
                  <a:srgbClr val="002060"/>
                </a:solidFill>
                <a:effectLst/>
                <a:uLnTx/>
                <a:uFillTx/>
                <a:latin typeface="Cambria" pitchFamily="18" charset="0"/>
                <a:ea typeface="+mn-ea"/>
                <a:cs typeface="Times New Roman" pitchFamily="18" charset="0"/>
              </a:rPr>
              <a:t> huống 1</a:t>
            </a:r>
            <a:endParaRPr kumimoji="0" lang="vi-VN" sz="3000" b="1" i="0" u="none" strike="noStrike" kern="1200" cap="none" spc="0" normalizeH="0" baseline="0" noProof="0">
              <a:ln>
                <a:noFill/>
              </a:ln>
              <a:solidFill>
                <a:srgbClr val="002060"/>
              </a:solidFill>
              <a:effectLst/>
              <a:uLnTx/>
              <a:uFillTx/>
              <a:latin typeface="Cambria" pitchFamily="18" charset="0"/>
              <a:ea typeface="+mn-ea"/>
              <a:cs typeface="Times New Roman" pitchFamily="18" charset="0"/>
            </a:endParaRPr>
          </a:p>
        </p:txBody>
      </p:sp>
      <p:sp>
        <p:nvSpPr>
          <p:cNvPr id="4" name="Rectangle 3">
            <a:extLst>
              <a:ext uri="{FF2B5EF4-FFF2-40B4-BE49-F238E27FC236}">
                <a16:creationId xmlns:a16="http://schemas.microsoft.com/office/drawing/2014/main" id="{1F681BCA-587A-2BEF-DF6A-556C9CEB4B90}"/>
              </a:ext>
            </a:extLst>
          </p:cNvPr>
          <p:cNvSpPr/>
          <p:nvPr/>
        </p:nvSpPr>
        <p:spPr>
          <a:xfrm>
            <a:off x="6425822" y="4296623"/>
            <a:ext cx="4270510" cy="666465"/>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lvl="0" algn="r">
              <a:defRPr/>
            </a:pPr>
            <a:r>
              <a:rPr lang="en-US" sz="3000" b="1">
                <a:solidFill>
                  <a:srgbClr val="002060"/>
                </a:solidFill>
                <a:latin typeface="Cambria" pitchFamily="18" charset="0"/>
                <a:cs typeface="Times New Roman" pitchFamily="18" charset="0"/>
              </a:rPr>
              <a:t>Tình huống 2</a:t>
            </a:r>
            <a:endParaRPr lang="vi-VN" sz="3000" b="1">
              <a:solidFill>
                <a:srgbClr val="002060"/>
              </a:solidFill>
              <a:latin typeface="Cambria" pitchFamily="18" charset="0"/>
              <a:cs typeface="Times New Roman" pitchFamily="18" charset="0"/>
            </a:endParaRPr>
          </a:p>
        </p:txBody>
      </p:sp>
      <p:sp>
        <p:nvSpPr>
          <p:cNvPr id="6" name="Rounded Rectangle 16">
            <a:extLst>
              <a:ext uri="{FF2B5EF4-FFF2-40B4-BE49-F238E27FC236}">
                <a16:creationId xmlns:a16="http://schemas.microsoft.com/office/drawing/2014/main" id="{4D365EB9-641E-FB83-6635-2ED8456F6149}"/>
              </a:ext>
            </a:extLst>
          </p:cNvPr>
          <p:cNvSpPr/>
          <p:nvPr/>
        </p:nvSpPr>
        <p:spPr>
          <a:xfrm>
            <a:off x="5038942" y="4268447"/>
            <a:ext cx="2751793" cy="723670"/>
          </a:xfrm>
          <a:prstGeom prst="roundRect">
            <a:avLst>
              <a:gd name="adj" fmla="val 30702"/>
            </a:avLst>
          </a:prstGeom>
          <a:solidFill>
            <a:schemeClr val="accent1">
              <a:lumMod val="20000"/>
              <a:lumOff val="80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C00000"/>
                </a:solidFill>
                <a:effectLst/>
                <a:uLnTx/>
                <a:uFillTx/>
                <a:latin typeface="Cambria" pitchFamily="18" charset="0"/>
                <a:ea typeface="+mn-ea"/>
                <a:cs typeface="Times New Roman" pitchFamily="18" charset="0"/>
              </a:rPr>
              <a:t>Nhóm 3,4</a:t>
            </a:r>
          </a:p>
        </p:txBody>
      </p:sp>
      <p:sp>
        <p:nvSpPr>
          <p:cNvPr id="7" name="Rounded Rectangle 19">
            <a:extLst>
              <a:ext uri="{FF2B5EF4-FFF2-40B4-BE49-F238E27FC236}">
                <a16:creationId xmlns:a16="http://schemas.microsoft.com/office/drawing/2014/main" id="{4E55828B-9090-53D6-BD22-D784F6740165}"/>
              </a:ext>
            </a:extLst>
          </p:cNvPr>
          <p:cNvSpPr/>
          <p:nvPr/>
        </p:nvSpPr>
        <p:spPr>
          <a:xfrm>
            <a:off x="5046201" y="3218727"/>
            <a:ext cx="2751793" cy="723670"/>
          </a:xfrm>
          <a:prstGeom prst="roundRect">
            <a:avLst>
              <a:gd name="adj" fmla="val 30702"/>
            </a:avLst>
          </a:prstGeom>
          <a:solidFill>
            <a:schemeClr val="accent1">
              <a:lumMod val="20000"/>
              <a:lumOff val="80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C00000"/>
                </a:solidFill>
                <a:effectLst/>
                <a:uLnTx/>
                <a:uFillTx/>
                <a:latin typeface="Cambria" pitchFamily="18" charset="0"/>
                <a:ea typeface="+mn-ea"/>
                <a:cs typeface="Times New Roman" pitchFamily="18" charset="0"/>
              </a:rPr>
              <a:t>Nhóm 1,2</a:t>
            </a:r>
          </a:p>
        </p:txBody>
      </p:sp>
    </p:spTree>
    <p:extLst>
      <p:ext uri="{BB962C8B-B14F-4D97-AF65-F5344CB8AC3E}">
        <p14:creationId xmlns:p14="http://schemas.microsoft.com/office/powerpoint/2010/main" val="345699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1310A-F168-D1E5-FDA1-943C408FC1CE}"/>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AC5C5DB-E530-C2D7-22F6-ED6F6337CDDB}"/>
              </a:ext>
            </a:extLst>
          </p:cNvPr>
          <p:cNvSpPr/>
          <p:nvPr/>
        </p:nvSpPr>
        <p:spPr>
          <a:xfrm>
            <a:off x="266217" y="141790"/>
            <a:ext cx="11713579" cy="657442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14">
            <a:extLst>
              <a:ext uri="{FF2B5EF4-FFF2-40B4-BE49-F238E27FC236}">
                <a16:creationId xmlns:a16="http://schemas.microsoft.com/office/drawing/2014/main" id="{30CD9E06-19E6-796E-1DA0-C75A696795A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21932">
            <a:off x="118310" y="75833"/>
            <a:ext cx="1247553" cy="943462"/>
          </a:xfrm>
          <a:prstGeom prst="rect">
            <a:avLst/>
          </a:prstGeom>
        </p:spPr>
      </p:pic>
      <p:sp>
        <p:nvSpPr>
          <p:cNvPr id="6" name="Freeform 4">
            <a:extLst>
              <a:ext uri="{FF2B5EF4-FFF2-40B4-BE49-F238E27FC236}">
                <a16:creationId xmlns:a16="http://schemas.microsoft.com/office/drawing/2014/main" id="{3058B829-102B-505E-81F5-416D03BE2F7A}"/>
              </a:ext>
            </a:extLst>
          </p:cNvPr>
          <p:cNvSpPr/>
          <p:nvPr/>
        </p:nvSpPr>
        <p:spPr>
          <a:xfrm>
            <a:off x="10747677" y="339129"/>
            <a:ext cx="530788" cy="421734"/>
          </a:xfrm>
          <a:custGeom>
            <a:avLst/>
            <a:gdLst/>
            <a:ahLst/>
            <a:cxnLst/>
            <a:rect l="l" t="t" r="r" b="b"/>
            <a:pathLst>
              <a:path w="1162004" h="1162004">
                <a:moveTo>
                  <a:pt x="0" y="0"/>
                </a:moveTo>
                <a:lnTo>
                  <a:pt x="1162004" y="0"/>
                </a:lnTo>
                <a:lnTo>
                  <a:pt x="1162004" y="1162004"/>
                </a:lnTo>
                <a:lnTo>
                  <a:pt x="0" y="11620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le 22">
            <a:extLst>
              <a:ext uri="{FF2B5EF4-FFF2-40B4-BE49-F238E27FC236}">
                <a16:creationId xmlns:a16="http://schemas.microsoft.com/office/drawing/2014/main" id="{D97771F5-A15E-08AB-B78C-60F75AB2A41F}"/>
              </a:ext>
            </a:extLst>
          </p:cNvPr>
          <p:cNvSpPr/>
          <p:nvPr/>
        </p:nvSpPr>
        <p:spPr>
          <a:xfrm>
            <a:off x="511010" y="796953"/>
            <a:ext cx="11278913" cy="2157157"/>
          </a:xfrm>
          <a:prstGeom prst="roundRect">
            <a:avLst/>
          </a:prstGeom>
          <a:solidFill>
            <a:schemeClr val="accent5">
              <a:lumMod val="20000"/>
              <a:lumOff val="80000"/>
            </a:schemeClr>
          </a:solidFill>
          <a:ln w="1905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59727248-A714-5826-EEF0-40AFC13A3D1E}"/>
              </a:ext>
            </a:extLst>
          </p:cNvPr>
          <p:cNvSpPr/>
          <p:nvPr/>
        </p:nvSpPr>
        <p:spPr>
          <a:xfrm>
            <a:off x="633358" y="1104941"/>
            <a:ext cx="11034216" cy="1384995"/>
          </a:xfrm>
          <a:prstGeom prst="rect">
            <a:avLst/>
          </a:prstGeom>
        </p:spPr>
        <p:txBody>
          <a:bodyPr wrap="square">
            <a:spAutoFit/>
          </a:bodyPr>
          <a:lstStyle/>
          <a:p>
            <a:pPr lvl="0" algn="just"/>
            <a:r>
              <a:rPr lang="vi-VN" sz="2800" b="1">
                <a:solidFill>
                  <a:srgbClr val="002060"/>
                </a:solidFill>
                <a:latin typeface="Cambria" pitchFamily="18" charset="0"/>
                <a:cs typeface="Times New Roman" pitchFamily="18" charset="0"/>
              </a:rPr>
              <a:t>Ở xóm em, có cụ già sống cô đơn không nơi nương tựa. Cụ thường đau yếu và gặp nhiều khó khăn, thiếu thốn trong sinh hoạt hằng ngày. Em sẽ làm những gì để giúp đỡ cụ?</a:t>
            </a:r>
            <a:endParaRPr kumimoji="0" lang="en-US" sz="2800" b="1" i="1" u="none" strike="noStrike" kern="1200" cap="none" spc="0" normalizeH="0" baseline="0" noProof="0">
              <a:ln>
                <a:noFill/>
              </a:ln>
              <a:solidFill>
                <a:srgbClr val="002060"/>
              </a:solidFill>
              <a:effectLst/>
              <a:uLnTx/>
              <a:uFillTx/>
              <a:latin typeface="Cambria" pitchFamily="18" charset="0"/>
              <a:cs typeface="Times New Roman" pitchFamily="18" charset="0"/>
            </a:endParaRPr>
          </a:p>
        </p:txBody>
      </p:sp>
      <p:sp>
        <p:nvSpPr>
          <p:cNvPr id="7" name="Rectangle 6">
            <a:extLst>
              <a:ext uri="{FF2B5EF4-FFF2-40B4-BE49-F238E27FC236}">
                <a16:creationId xmlns:a16="http://schemas.microsoft.com/office/drawing/2014/main" id="{7A13BC4D-43D8-729B-070D-FC414D2EB1AC}"/>
              </a:ext>
            </a:extLst>
          </p:cNvPr>
          <p:cNvSpPr/>
          <p:nvPr/>
        </p:nvSpPr>
        <p:spPr>
          <a:xfrm>
            <a:off x="484657" y="123854"/>
            <a:ext cx="4019249" cy="761999"/>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a:ln>
                <a:noFill/>
              </a:ln>
              <a:solidFill>
                <a:prstClr val="black"/>
              </a:solidFill>
              <a:effectLst/>
              <a:uLnTx/>
              <a:uFillTx/>
              <a:latin typeface="Cambria" pitchFamily="18" charset="0"/>
              <a:ea typeface="+mn-ea"/>
              <a:cs typeface="Times New Roman" pitchFamily="18" charset="0"/>
            </a:endParaRPr>
          </a:p>
        </p:txBody>
      </p:sp>
      <p:sp>
        <p:nvSpPr>
          <p:cNvPr id="8" name="Rectangle 7">
            <a:extLst>
              <a:ext uri="{FF2B5EF4-FFF2-40B4-BE49-F238E27FC236}">
                <a16:creationId xmlns:a16="http://schemas.microsoft.com/office/drawing/2014/main" id="{24F720B0-70A3-FFA7-BFD2-DB0ADDAFB58C}"/>
              </a:ext>
            </a:extLst>
          </p:cNvPr>
          <p:cNvSpPr/>
          <p:nvPr/>
        </p:nvSpPr>
        <p:spPr>
          <a:xfrm>
            <a:off x="1071640" y="212178"/>
            <a:ext cx="3432265" cy="5693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a:ln>
                  <a:noFill/>
                </a:ln>
                <a:solidFill>
                  <a:srgbClr val="002060"/>
                </a:solidFill>
                <a:effectLst/>
                <a:uLnTx/>
                <a:uFillTx/>
                <a:latin typeface="Cambria" pitchFamily="18" charset="0"/>
                <a:ea typeface="+mn-ea"/>
                <a:cs typeface="Times New Roman" pitchFamily="18" charset="0"/>
              </a:rPr>
              <a:t>Tình</a:t>
            </a:r>
            <a:r>
              <a:rPr kumimoji="0" lang="en-US" sz="3100" b="1" i="0" u="none" strike="noStrike" kern="1200" cap="none" spc="0" normalizeH="0" noProof="0">
                <a:ln>
                  <a:noFill/>
                </a:ln>
                <a:solidFill>
                  <a:srgbClr val="002060"/>
                </a:solidFill>
                <a:effectLst/>
                <a:uLnTx/>
                <a:uFillTx/>
                <a:latin typeface="Cambria" pitchFamily="18" charset="0"/>
                <a:ea typeface="+mn-ea"/>
                <a:cs typeface="Times New Roman" pitchFamily="18" charset="0"/>
              </a:rPr>
              <a:t> huống 1</a:t>
            </a:r>
            <a:endParaRPr kumimoji="0" lang="en-US" sz="3100" b="1" i="1" u="none" strike="noStrike" kern="1200" cap="none" spc="0" normalizeH="0" baseline="0" noProof="0">
              <a:ln>
                <a:noFill/>
              </a:ln>
              <a:solidFill>
                <a:srgbClr val="002060"/>
              </a:solidFill>
              <a:effectLst/>
              <a:uLnTx/>
              <a:uFillTx/>
              <a:latin typeface="Cambria" pitchFamily="18" charset="0"/>
              <a:ea typeface="+mn-ea"/>
              <a:cs typeface="Times New Roman" pitchFamily="18" charset="0"/>
            </a:endParaRPr>
          </a:p>
        </p:txBody>
      </p:sp>
      <p:sp>
        <p:nvSpPr>
          <p:cNvPr id="9" name="Diamond 8">
            <a:extLst>
              <a:ext uri="{FF2B5EF4-FFF2-40B4-BE49-F238E27FC236}">
                <a16:creationId xmlns:a16="http://schemas.microsoft.com/office/drawing/2014/main" id="{44D88FAE-45F7-1967-5645-B831CE3F16DA}"/>
              </a:ext>
            </a:extLst>
          </p:cNvPr>
          <p:cNvSpPr/>
          <p:nvPr/>
        </p:nvSpPr>
        <p:spPr>
          <a:xfrm>
            <a:off x="93740" y="141570"/>
            <a:ext cx="827321" cy="744283"/>
          </a:xfrm>
          <a:prstGeom prst="diamon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a:ln>
                <a:noFill/>
              </a:ln>
              <a:solidFill>
                <a:prstClr val="white"/>
              </a:solidFill>
              <a:effectLst/>
              <a:uLnTx/>
              <a:uFillTx/>
              <a:latin typeface="Cambria" pitchFamily="18" charset="0"/>
              <a:ea typeface="+mn-ea"/>
              <a:cs typeface="Times New Roman" pitchFamily="18" charset="0"/>
            </a:endParaRPr>
          </a:p>
        </p:txBody>
      </p:sp>
      <p:sp>
        <p:nvSpPr>
          <p:cNvPr id="11" name="Rounded Rectangle 29">
            <a:extLst>
              <a:ext uri="{FF2B5EF4-FFF2-40B4-BE49-F238E27FC236}">
                <a16:creationId xmlns:a16="http://schemas.microsoft.com/office/drawing/2014/main" id="{C4B26B76-88FC-D8A9-A779-D4296965898F}"/>
              </a:ext>
            </a:extLst>
          </p:cNvPr>
          <p:cNvSpPr/>
          <p:nvPr/>
        </p:nvSpPr>
        <p:spPr>
          <a:xfrm>
            <a:off x="921062" y="3652433"/>
            <a:ext cx="10557576" cy="3073946"/>
          </a:xfrm>
          <a:prstGeom prst="roundRect">
            <a:avLst/>
          </a:prstGeom>
          <a:solidFill>
            <a:schemeClr val="bg1"/>
          </a:solidFill>
          <a:ln w="28575">
            <a:solidFill>
              <a:srgbClr val="17A81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FBB38821-9C69-0B16-9848-F8F1CA4B634D}"/>
              </a:ext>
            </a:extLst>
          </p:cNvPr>
          <p:cNvSpPr/>
          <p:nvPr/>
        </p:nvSpPr>
        <p:spPr>
          <a:xfrm>
            <a:off x="1208980" y="3841215"/>
            <a:ext cx="9981740" cy="2677656"/>
          </a:xfrm>
          <a:prstGeom prst="rect">
            <a:avLst/>
          </a:prstGeom>
        </p:spPr>
        <p:txBody>
          <a:bodyPr wrap="square">
            <a:spAutoFit/>
          </a:bodyPr>
          <a:lstStyle/>
          <a:p>
            <a:pPr lvl="0" algn="just"/>
            <a:r>
              <a:rPr lang="vi-VN" sz="2800" i="1">
                <a:solidFill>
                  <a:srgbClr val="C00000"/>
                </a:solidFill>
                <a:latin typeface="Cambria" pitchFamily="18" charset="0"/>
                <a:cs typeface="Times New Roman" pitchFamily="18" charset="0"/>
              </a:rPr>
              <a:t>- Em </a:t>
            </a:r>
            <a:r>
              <a:rPr lang="en-US" sz="2800" i="1">
                <a:solidFill>
                  <a:srgbClr val="C00000"/>
                </a:solidFill>
                <a:latin typeface="Cambria" pitchFamily="18" charset="0"/>
                <a:cs typeface="Times New Roman" pitchFamily="18" charset="0"/>
              </a:rPr>
              <a:t>nên</a:t>
            </a:r>
            <a:r>
              <a:rPr lang="vi-VN" sz="2800" i="1">
                <a:solidFill>
                  <a:srgbClr val="C00000"/>
                </a:solidFill>
                <a:latin typeface="Cambria" pitchFamily="18" charset="0"/>
                <a:cs typeface="Times New Roman" pitchFamily="18" charset="0"/>
              </a:rPr>
              <a:t> cùng các bạn lên kế hoạch giúp đỡ cụ. Các em sẽ làm những công việc như quyên góp mua thực phẩm, dọn dẹp nhà cửa, giúp cụ việc nhà hoặc giúp cụ đi mua thuốc và thăm bác sĩ. Nếu cụ cảm thấy cần sự giúp đỡ nào khác, em và các bạn nên cùng nhau, chia thời gian và sẵn lòng hỗ trợ. Việc hỗ trợ cần được kết nối với nhiều nguồn, thực hiện thường xuyên, liên tục.</a:t>
            </a:r>
          </a:p>
        </p:txBody>
      </p:sp>
      <p:sp>
        <p:nvSpPr>
          <p:cNvPr id="13" name="Right Arrow 31">
            <a:extLst>
              <a:ext uri="{FF2B5EF4-FFF2-40B4-BE49-F238E27FC236}">
                <a16:creationId xmlns:a16="http://schemas.microsoft.com/office/drawing/2014/main" id="{D597BF06-56CA-F1C5-08A9-4A4D2735EC8B}"/>
              </a:ext>
            </a:extLst>
          </p:cNvPr>
          <p:cNvSpPr/>
          <p:nvPr/>
        </p:nvSpPr>
        <p:spPr>
          <a:xfrm rot="5400000">
            <a:off x="5432562" y="2896234"/>
            <a:ext cx="670217" cy="765590"/>
          </a:xfrm>
          <a:prstGeom prst="rightArrow">
            <a:avLst/>
          </a:prstGeom>
          <a:solidFill>
            <a:srgbClr val="CADFF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5956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4" grpId="0"/>
      <p:bldP spid="7" grpId="0" animBg="1"/>
      <p:bldP spid="8" grpId="0"/>
      <p:bldP spid="9" grpId="0" animBg="1"/>
      <p:bldP spid="11" grpId="0" animBg="1"/>
      <p:bldP spid="12" grpId="0"/>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4C474-ECCD-5E0A-C097-247EB82AEFA9}"/>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92CBBC6-5C49-4613-EC4D-23E1DEB3C365}"/>
              </a:ext>
            </a:extLst>
          </p:cNvPr>
          <p:cNvSpPr/>
          <p:nvPr/>
        </p:nvSpPr>
        <p:spPr>
          <a:xfrm>
            <a:off x="266217" y="141790"/>
            <a:ext cx="11713579" cy="657442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14">
            <a:extLst>
              <a:ext uri="{FF2B5EF4-FFF2-40B4-BE49-F238E27FC236}">
                <a16:creationId xmlns:a16="http://schemas.microsoft.com/office/drawing/2014/main" id="{5B793EAF-8742-6850-C596-45F59A7F851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21932">
            <a:off x="118310" y="75833"/>
            <a:ext cx="1247553" cy="943462"/>
          </a:xfrm>
          <a:prstGeom prst="rect">
            <a:avLst/>
          </a:prstGeom>
        </p:spPr>
      </p:pic>
      <p:sp>
        <p:nvSpPr>
          <p:cNvPr id="6" name="Freeform 4">
            <a:extLst>
              <a:ext uri="{FF2B5EF4-FFF2-40B4-BE49-F238E27FC236}">
                <a16:creationId xmlns:a16="http://schemas.microsoft.com/office/drawing/2014/main" id="{0FE616A9-8F2D-970D-086D-84124B737B1D}"/>
              </a:ext>
            </a:extLst>
          </p:cNvPr>
          <p:cNvSpPr/>
          <p:nvPr/>
        </p:nvSpPr>
        <p:spPr>
          <a:xfrm>
            <a:off x="10747677" y="339129"/>
            <a:ext cx="530788" cy="421734"/>
          </a:xfrm>
          <a:custGeom>
            <a:avLst/>
            <a:gdLst/>
            <a:ahLst/>
            <a:cxnLst/>
            <a:rect l="l" t="t" r="r" b="b"/>
            <a:pathLst>
              <a:path w="1162004" h="1162004">
                <a:moveTo>
                  <a:pt x="0" y="0"/>
                </a:moveTo>
                <a:lnTo>
                  <a:pt x="1162004" y="0"/>
                </a:lnTo>
                <a:lnTo>
                  <a:pt x="1162004" y="1162004"/>
                </a:lnTo>
                <a:lnTo>
                  <a:pt x="0" y="11620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le 22">
            <a:extLst>
              <a:ext uri="{FF2B5EF4-FFF2-40B4-BE49-F238E27FC236}">
                <a16:creationId xmlns:a16="http://schemas.microsoft.com/office/drawing/2014/main" id="{A1A00360-EC4C-4562-E65A-00692C4E1F58}"/>
              </a:ext>
            </a:extLst>
          </p:cNvPr>
          <p:cNvSpPr/>
          <p:nvPr/>
        </p:nvSpPr>
        <p:spPr>
          <a:xfrm>
            <a:off x="511010" y="796953"/>
            <a:ext cx="11278913" cy="2370322"/>
          </a:xfrm>
          <a:prstGeom prst="roundRect">
            <a:avLst/>
          </a:prstGeom>
          <a:solidFill>
            <a:schemeClr val="accent2">
              <a:lumMod val="20000"/>
              <a:lumOff val="80000"/>
            </a:schemeClr>
          </a:solidFill>
          <a:ln w="1905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C3830B1A-EE96-701D-3749-3C9FBAC02BDC}"/>
              </a:ext>
            </a:extLst>
          </p:cNvPr>
          <p:cNvSpPr/>
          <p:nvPr/>
        </p:nvSpPr>
        <p:spPr>
          <a:xfrm>
            <a:off x="633358" y="1104941"/>
            <a:ext cx="11034216" cy="1938992"/>
          </a:xfrm>
          <a:prstGeom prst="rect">
            <a:avLst/>
          </a:prstGeom>
        </p:spPr>
        <p:txBody>
          <a:bodyPr wrap="square">
            <a:spAutoFit/>
          </a:bodyPr>
          <a:lstStyle/>
          <a:p>
            <a:pPr lvl="0" algn="just"/>
            <a:r>
              <a:rPr lang="vi-VN" sz="2400" b="1">
                <a:solidFill>
                  <a:srgbClr val="002060"/>
                </a:solidFill>
                <a:latin typeface="Cambria" pitchFamily="18" charset="0"/>
                <a:cs typeface="Times New Roman" pitchFamily="18" charset="0"/>
              </a:rPr>
              <a:t>Địa phương của bạn M cùng lớp với em đang tuyển tình nguyện viên cho dự án "Trồng rừng phòng hộ ven biển". Đây là dự án do Đài Truyền hình cùng Ủy ban Nhân dân các xã thực hiện nhằm ngăn chặn nguy cơ ngập mặn và sạt lở đê điều. Nếu muốn tham gia dự án này, em sẽ gặp những cá nhân, tổ chức nào để xin làm tình nguyện viên và dự định sẽ làm những công việc gì?</a:t>
            </a:r>
            <a:endParaRPr kumimoji="0" lang="en-US" sz="2400" b="1" i="1" u="none" strike="noStrike" kern="1200" cap="none" spc="0" normalizeH="0" baseline="0" noProof="0">
              <a:ln>
                <a:noFill/>
              </a:ln>
              <a:solidFill>
                <a:srgbClr val="002060"/>
              </a:solidFill>
              <a:effectLst/>
              <a:uLnTx/>
              <a:uFillTx/>
              <a:latin typeface="Cambria" pitchFamily="18" charset="0"/>
              <a:cs typeface="Times New Roman" pitchFamily="18" charset="0"/>
            </a:endParaRPr>
          </a:p>
        </p:txBody>
      </p:sp>
      <p:sp>
        <p:nvSpPr>
          <p:cNvPr id="7" name="Rectangle 6">
            <a:extLst>
              <a:ext uri="{FF2B5EF4-FFF2-40B4-BE49-F238E27FC236}">
                <a16:creationId xmlns:a16="http://schemas.microsoft.com/office/drawing/2014/main" id="{D530A0C5-0011-AE4D-3BE4-BDD78F57A570}"/>
              </a:ext>
            </a:extLst>
          </p:cNvPr>
          <p:cNvSpPr/>
          <p:nvPr/>
        </p:nvSpPr>
        <p:spPr>
          <a:xfrm>
            <a:off x="484657" y="123854"/>
            <a:ext cx="4019249" cy="761999"/>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a:ln>
                <a:noFill/>
              </a:ln>
              <a:solidFill>
                <a:prstClr val="black"/>
              </a:solidFill>
              <a:effectLst/>
              <a:uLnTx/>
              <a:uFillTx/>
              <a:latin typeface="Cambria" pitchFamily="18" charset="0"/>
              <a:ea typeface="+mn-ea"/>
              <a:cs typeface="Times New Roman" pitchFamily="18" charset="0"/>
            </a:endParaRPr>
          </a:p>
        </p:txBody>
      </p:sp>
      <p:sp>
        <p:nvSpPr>
          <p:cNvPr id="8" name="Rectangle 7">
            <a:extLst>
              <a:ext uri="{FF2B5EF4-FFF2-40B4-BE49-F238E27FC236}">
                <a16:creationId xmlns:a16="http://schemas.microsoft.com/office/drawing/2014/main" id="{EE0CDC9B-80C0-61B9-5253-AEC833AB8EB2}"/>
              </a:ext>
            </a:extLst>
          </p:cNvPr>
          <p:cNvSpPr/>
          <p:nvPr/>
        </p:nvSpPr>
        <p:spPr>
          <a:xfrm>
            <a:off x="1071640" y="212178"/>
            <a:ext cx="3432265" cy="5693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a:ln>
                  <a:noFill/>
                </a:ln>
                <a:solidFill>
                  <a:srgbClr val="002060"/>
                </a:solidFill>
                <a:effectLst/>
                <a:uLnTx/>
                <a:uFillTx/>
                <a:latin typeface="Cambria" pitchFamily="18" charset="0"/>
                <a:ea typeface="+mn-ea"/>
                <a:cs typeface="Times New Roman" pitchFamily="18" charset="0"/>
              </a:rPr>
              <a:t>Tình</a:t>
            </a:r>
            <a:r>
              <a:rPr kumimoji="0" lang="en-US" sz="3100" b="1" i="0" u="none" strike="noStrike" kern="1200" cap="none" spc="0" normalizeH="0" noProof="0">
                <a:ln>
                  <a:noFill/>
                </a:ln>
                <a:solidFill>
                  <a:srgbClr val="002060"/>
                </a:solidFill>
                <a:effectLst/>
                <a:uLnTx/>
                <a:uFillTx/>
                <a:latin typeface="Cambria" pitchFamily="18" charset="0"/>
                <a:ea typeface="+mn-ea"/>
                <a:cs typeface="Times New Roman" pitchFamily="18" charset="0"/>
              </a:rPr>
              <a:t> huống 2</a:t>
            </a:r>
            <a:endParaRPr kumimoji="0" lang="en-US" sz="3100" b="1" i="1" u="none" strike="noStrike" kern="1200" cap="none" spc="0" normalizeH="0" baseline="0" noProof="0">
              <a:ln>
                <a:noFill/>
              </a:ln>
              <a:solidFill>
                <a:srgbClr val="002060"/>
              </a:solidFill>
              <a:effectLst/>
              <a:uLnTx/>
              <a:uFillTx/>
              <a:latin typeface="Cambria" pitchFamily="18" charset="0"/>
              <a:ea typeface="+mn-ea"/>
              <a:cs typeface="Times New Roman" pitchFamily="18" charset="0"/>
            </a:endParaRPr>
          </a:p>
        </p:txBody>
      </p:sp>
      <p:sp>
        <p:nvSpPr>
          <p:cNvPr id="9" name="Diamond 8">
            <a:extLst>
              <a:ext uri="{FF2B5EF4-FFF2-40B4-BE49-F238E27FC236}">
                <a16:creationId xmlns:a16="http://schemas.microsoft.com/office/drawing/2014/main" id="{452289DB-80A2-243E-2DB1-59D1561C54D7}"/>
              </a:ext>
            </a:extLst>
          </p:cNvPr>
          <p:cNvSpPr/>
          <p:nvPr/>
        </p:nvSpPr>
        <p:spPr>
          <a:xfrm>
            <a:off x="93740" y="141570"/>
            <a:ext cx="827321" cy="744283"/>
          </a:xfrm>
          <a:prstGeom prst="diamon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a:ln>
                <a:noFill/>
              </a:ln>
              <a:solidFill>
                <a:prstClr val="white"/>
              </a:solidFill>
              <a:effectLst/>
              <a:uLnTx/>
              <a:uFillTx/>
              <a:latin typeface="Cambria" pitchFamily="18" charset="0"/>
              <a:ea typeface="+mn-ea"/>
              <a:cs typeface="Times New Roman" pitchFamily="18" charset="0"/>
            </a:endParaRPr>
          </a:p>
        </p:txBody>
      </p:sp>
      <p:sp>
        <p:nvSpPr>
          <p:cNvPr id="11" name="Rounded Rectangle 29">
            <a:extLst>
              <a:ext uri="{FF2B5EF4-FFF2-40B4-BE49-F238E27FC236}">
                <a16:creationId xmlns:a16="http://schemas.microsoft.com/office/drawing/2014/main" id="{487AB75F-BE4E-CA56-811D-4F2611A89177}"/>
              </a:ext>
            </a:extLst>
          </p:cNvPr>
          <p:cNvSpPr/>
          <p:nvPr/>
        </p:nvSpPr>
        <p:spPr>
          <a:xfrm>
            <a:off x="921062" y="3652433"/>
            <a:ext cx="10557576" cy="3073946"/>
          </a:xfrm>
          <a:prstGeom prst="roundRect">
            <a:avLst/>
          </a:prstGeom>
          <a:solidFill>
            <a:schemeClr val="bg1"/>
          </a:solidFill>
          <a:ln w="28575">
            <a:solidFill>
              <a:srgbClr val="17A81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680B6405-731E-666F-96AF-89E19C70066D}"/>
              </a:ext>
            </a:extLst>
          </p:cNvPr>
          <p:cNvSpPr/>
          <p:nvPr/>
        </p:nvSpPr>
        <p:spPr>
          <a:xfrm>
            <a:off x="1208980" y="4059854"/>
            <a:ext cx="9981740" cy="2246769"/>
          </a:xfrm>
          <a:prstGeom prst="rect">
            <a:avLst/>
          </a:prstGeom>
        </p:spPr>
        <p:txBody>
          <a:bodyPr wrap="square">
            <a:spAutoFit/>
          </a:bodyPr>
          <a:lstStyle/>
          <a:p>
            <a:pPr lvl="0" algn="just"/>
            <a:r>
              <a:rPr lang="vi-VN" sz="2800" i="1">
                <a:solidFill>
                  <a:srgbClr val="C00000"/>
                </a:solidFill>
                <a:latin typeface="Cambria" pitchFamily="18" charset="0"/>
                <a:cs typeface="Times New Roman" pitchFamily="18" charset="0"/>
              </a:rPr>
              <a:t>Đầu tiên, em và M sẽ liên hệ trực tiếp với Đài Truyền hình và Ủy ban Nhân dân các xã để biết thông tin chi tiết về việc tuyển tình nguyện viên. Sau đó, em sẽ đăng ký tham gia và đề xuất ý kiến về việc tham gia vào các hoạt động trồng cây, chăm sóc môi trường, và tuyên truyền để đóng góp vào mục tiêu của dự án. </a:t>
            </a:r>
          </a:p>
        </p:txBody>
      </p:sp>
      <p:sp>
        <p:nvSpPr>
          <p:cNvPr id="13" name="Right Arrow 31">
            <a:extLst>
              <a:ext uri="{FF2B5EF4-FFF2-40B4-BE49-F238E27FC236}">
                <a16:creationId xmlns:a16="http://schemas.microsoft.com/office/drawing/2014/main" id="{596C6CB1-9434-09D3-7991-6DBC1A263E0D}"/>
              </a:ext>
            </a:extLst>
          </p:cNvPr>
          <p:cNvSpPr/>
          <p:nvPr/>
        </p:nvSpPr>
        <p:spPr>
          <a:xfrm rot="5400000">
            <a:off x="5563386" y="3027059"/>
            <a:ext cx="408569" cy="765590"/>
          </a:xfrm>
          <a:prstGeom prst="rightArrow">
            <a:avLst/>
          </a:prstGeom>
          <a:solidFill>
            <a:srgbClr val="CADFF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7087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4" grpId="0"/>
      <p:bldP spid="7" grpId="0" animBg="1"/>
      <p:bldP spid="8" grpId="0"/>
      <p:bldP spid="9" grpId="0" animBg="1"/>
      <p:bldP spid="11" grpId="0" animBg="1"/>
      <p:bldP spid="12" grpId="0"/>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34DDCFC-27DA-BE94-5C17-3C034C699FCD}"/>
              </a:ext>
            </a:extLst>
          </p:cNvPr>
          <p:cNvSpPr/>
          <p:nvPr/>
        </p:nvSpPr>
        <p:spPr>
          <a:xfrm>
            <a:off x="266217" y="141790"/>
            <a:ext cx="11713579" cy="657442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19">
            <a:extLst>
              <a:ext uri="{FF2B5EF4-FFF2-40B4-BE49-F238E27FC236}">
                <a16:creationId xmlns:a16="http://schemas.microsoft.com/office/drawing/2014/main" id="{0640CAFB-BBF1-EADC-E99A-54F38EF0C3E0}"/>
              </a:ext>
            </a:extLst>
          </p:cNvPr>
          <p:cNvSpPr/>
          <p:nvPr/>
        </p:nvSpPr>
        <p:spPr>
          <a:xfrm>
            <a:off x="453349" y="438259"/>
            <a:ext cx="11472434" cy="5981482"/>
          </a:xfrm>
          <a:prstGeom prst="rightArrow">
            <a:avLst>
              <a:gd name="adj1" fmla="val 73356"/>
              <a:gd name="adj2" fmla="val 45849"/>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ounded Rectangle 20">
            <a:extLst>
              <a:ext uri="{FF2B5EF4-FFF2-40B4-BE49-F238E27FC236}">
                <a16:creationId xmlns:a16="http://schemas.microsoft.com/office/drawing/2014/main" id="{41C993F1-E03D-3F15-0B85-51719AE463F0}"/>
              </a:ext>
            </a:extLst>
          </p:cNvPr>
          <p:cNvSpPr/>
          <p:nvPr/>
        </p:nvSpPr>
        <p:spPr>
          <a:xfrm>
            <a:off x="550552" y="1537671"/>
            <a:ext cx="2976662" cy="3763903"/>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000" b="1">
                <a:solidFill>
                  <a:srgbClr val="C00000"/>
                </a:solidFill>
                <a:latin typeface="Times New Roman" panose="02020603050405020304" pitchFamily="18" charset="0"/>
                <a:ea typeface="Cambria" panose="02040503050406030204" pitchFamily="18" charset="0"/>
                <a:cs typeface="Times New Roman" panose="02020603050405020304" pitchFamily="18" charset="0"/>
              </a:rPr>
              <a:t>Phân tích, nhận xét các tiểu phẩm dựa trên gợi ý</a:t>
            </a:r>
            <a:endParaRPr lang="vi-VN" sz="3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AutoShape 2" descr="Giúp Đỡ Người Khác Là Giúp Cho Sự Thành Công Của Bạn | Phát Triển Bản Thân">
            <a:extLst>
              <a:ext uri="{FF2B5EF4-FFF2-40B4-BE49-F238E27FC236}">
                <a16:creationId xmlns:a16="http://schemas.microsoft.com/office/drawing/2014/main" id="{7AD0612E-EA98-7F15-E749-A28DE7041C1C}"/>
              </a:ext>
            </a:extLst>
          </p:cNvPr>
          <p:cNvSpPr>
            <a:spLocks noChangeAspect="1" noChangeArrowheads="1"/>
          </p:cNvSpPr>
          <p:nvPr/>
        </p:nvSpPr>
        <p:spPr bwMode="auto">
          <a:xfrm>
            <a:off x="5778227" y="140888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ounded Rectangle 20">
            <a:extLst>
              <a:ext uri="{FF2B5EF4-FFF2-40B4-BE49-F238E27FC236}">
                <a16:creationId xmlns:a16="http://schemas.microsoft.com/office/drawing/2014/main" id="{9A1F6971-A783-9AC6-76D4-77343FE563B8}"/>
              </a:ext>
            </a:extLst>
          </p:cNvPr>
          <p:cNvSpPr/>
          <p:nvPr/>
        </p:nvSpPr>
        <p:spPr>
          <a:xfrm>
            <a:off x="3624417" y="1463902"/>
            <a:ext cx="6631165" cy="3911440"/>
          </a:xfrm>
          <a:prstGeom prst="roundRect">
            <a:avLst>
              <a:gd name="adj" fmla="val 9260"/>
            </a:avLst>
          </a:prstGeom>
          <a:solidFill>
            <a:schemeClr val="accent6">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
            </a:pPr>
            <a:r>
              <a:rPr lang="vi-VN" sz="2400" b="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Đã thể hiện được sự chủ động thiết lập các mối quan hệ xã hội như thế nào? Chủ động tìm hiểu những hoàn cảnh khó khăn ở mức độ nào?</a:t>
            </a:r>
          </a:p>
          <a:p>
            <a:pPr marL="457200" indent="-457200" algn="just">
              <a:buFont typeface="Wingdings" panose="05000000000000000000" pitchFamily="2" charset="2"/>
              <a:buChar char="§"/>
            </a:pPr>
            <a:r>
              <a:rPr lang="vi-VN" sz="2400" b="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Các phương pháp, kĩ năng đề thiết lập các mối quan hệ, sẵn sàng chia sẻ, giúp đỡ cộng đồng đã phủ hợp chưa? Cần bổ sung gì?</a:t>
            </a:r>
          </a:p>
          <a:p>
            <a:pPr marL="457200" indent="-457200" algn="just">
              <a:buFont typeface="Wingdings" panose="05000000000000000000" pitchFamily="2" charset="2"/>
              <a:buChar char="§"/>
            </a:pPr>
            <a:r>
              <a:rPr lang="vi-VN" sz="2400" b="1">
                <a:solidFill>
                  <a:schemeClr val="tx1">
                    <a:lumMod val="95000"/>
                    <a:lumOff val="5000"/>
                  </a:schemeClr>
                </a:solidFill>
                <a:latin typeface="Times New Roman" panose="02020603050405020304" pitchFamily="18" charset="0"/>
                <a:ea typeface="Cambria" panose="02040503050406030204" pitchFamily="18" charset="0"/>
                <a:cs typeface="Times New Roman" panose="02020603050405020304" pitchFamily="18" charset="0"/>
              </a:rPr>
              <a:t>Kết quả đạt được trong việc thiết lập các mối quan hệ xã hội, sẵn sàng chia sẻ, giúp đỡ cộng đồng như thế nào?</a:t>
            </a:r>
          </a:p>
        </p:txBody>
      </p:sp>
    </p:spTree>
    <p:extLst>
      <p:ext uri="{BB962C8B-B14F-4D97-AF65-F5344CB8AC3E}">
        <p14:creationId xmlns:p14="http://schemas.microsoft.com/office/powerpoint/2010/main" val="131551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nodePh="1">
                                  <p:stCondLst>
                                    <p:cond delay="0"/>
                                  </p:stCondLst>
                                  <p:endCondLst>
                                    <p:cond evt="begin" delay="0">
                                      <p:tn val="16"/>
                                    </p:cond>
                                  </p:end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9E02B-CDD8-BB88-F780-5C19E12FC0B3}"/>
            </a:ext>
          </a:extLst>
        </p:cNvPr>
        <p:cNvGrpSpPr/>
        <p:nvPr/>
      </p:nvGrpSpPr>
      <p:grpSpPr>
        <a:xfrm>
          <a:off x="0" y="0"/>
          <a:ext cx="0" cy="0"/>
          <a:chOff x="0" y="0"/>
          <a:chExt cx="0" cy="0"/>
        </a:xfrm>
      </p:grpSpPr>
      <p:pic>
        <p:nvPicPr>
          <p:cNvPr id="2052" name="Picture 4">
            <a:extLst>
              <a:ext uri="{FF2B5EF4-FFF2-40B4-BE49-F238E27FC236}">
                <a16:creationId xmlns:a16="http://schemas.microsoft.com/office/drawing/2014/main" id="{919306FD-BFE3-B3F2-2C8D-37206A8FD7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075" y="1364850"/>
            <a:ext cx="6081832" cy="6081832"/>
          </a:xfrm>
          <a:prstGeom prst="rect">
            <a:avLst/>
          </a:prstGeom>
          <a:noFill/>
          <a:extLst>
            <a:ext uri="{909E8E84-426E-40DD-AFC4-6F175D3DCCD1}">
              <a14:hiddenFill xmlns:a14="http://schemas.microsoft.com/office/drawing/2010/main">
                <a:solidFill>
                  <a:srgbClr val="FFFFFF"/>
                </a:solidFill>
              </a14:hiddenFill>
            </a:ext>
          </a:extLst>
        </p:spPr>
      </p:pic>
      <p:sp>
        <p:nvSpPr>
          <p:cNvPr id="8" name="Cloud Callout 15">
            <a:extLst>
              <a:ext uri="{FF2B5EF4-FFF2-40B4-BE49-F238E27FC236}">
                <a16:creationId xmlns:a16="http://schemas.microsoft.com/office/drawing/2014/main" id="{9059A1E7-610A-299E-0147-7DEE0AC81F0F}"/>
              </a:ext>
            </a:extLst>
          </p:cNvPr>
          <p:cNvSpPr/>
          <p:nvPr/>
        </p:nvSpPr>
        <p:spPr>
          <a:xfrm rot="193232">
            <a:off x="4602296" y="-42167"/>
            <a:ext cx="6981561" cy="3130835"/>
          </a:xfrm>
          <a:prstGeom prst="cloudCallout">
            <a:avLst>
              <a:gd name="adj1" fmla="val -67533"/>
              <a:gd name="adj2" fmla="val 50750"/>
            </a:avLst>
          </a:prstGeom>
          <a:solidFill>
            <a:schemeClr val="bg1">
              <a:lumMod val="95000"/>
            </a:schemeClr>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1"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endParaRPr>
          </a:p>
        </p:txBody>
      </p:sp>
      <p:sp>
        <p:nvSpPr>
          <p:cNvPr id="9" name="Rectangle 8">
            <a:extLst>
              <a:ext uri="{FF2B5EF4-FFF2-40B4-BE49-F238E27FC236}">
                <a16:creationId xmlns:a16="http://schemas.microsoft.com/office/drawing/2014/main" id="{DD47A2A5-29FF-BB54-582A-C9AE4330A6A5}"/>
              </a:ext>
            </a:extLst>
          </p:cNvPr>
          <p:cNvSpPr/>
          <p:nvPr/>
        </p:nvSpPr>
        <p:spPr>
          <a:xfrm>
            <a:off x="5113713" y="413331"/>
            <a:ext cx="5958726" cy="2062103"/>
          </a:xfrm>
          <a:prstGeom prst="rect">
            <a:avLst/>
          </a:prstGeom>
          <a:noFill/>
          <a:ln>
            <a:noFill/>
          </a:ln>
        </p:spPr>
        <p:txBody>
          <a:bodyPr wrap="square">
            <a:spAutoFit/>
          </a:bodyPr>
          <a:lstStyle/>
          <a:p>
            <a:pPr lvl="0" algn="ctr"/>
            <a:r>
              <a:rPr lang="en-US" sz="3200" b="1" i="1">
                <a:solidFill>
                  <a:schemeClr val="accent4">
                    <a:lumMod val="50000"/>
                  </a:schemeClr>
                </a:solidFill>
                <a:latin typeface="Times New Roman" pitchFamily="18" charset="0"/>
                <a:cs typeface="Times New Roman" pitchFamily="18" charset="0"/>
              </a:rPr>
              <a:t>Chia sẻ kinh nghiệm của bản thân khi thiết lập các mối quan hệ xã hội và sẵn sàng chia sẻ, giúp đỡ cộng đồng.</a:t>
            </a:r>
            <a:endParaRPr kumimoji="0" lang="vi-VN" sz="3200" b="1" i="1" u="none" strike="noStrike" kern="1200" cap="none" spc="0" normalizeH="0" baseline="0" noProof="0">
              <a:ln>
                <a:noFill/>
              </a:ln>
              <a:solidFill>
                <a:schemeClr val="accent4">
                  <a:lumMod val="50000"/>
                </a:schemeClr>
              </a:solidFill>
              <a:effectLst/>
              <a:uLnTx/>
              <a:uFillTx/>
              <a:latin typeface="Times New Roman" pitchFamily="18" charset="0"/>
              <a:cs typeface="Times New Roman" pitchFamily="18" charset="0"/>
            </a:endParaRPr>
          </a:p>
        </p:txBody>
      </p:sp>
      <p:sp>
        <p:nvSpPr>
          <p:cNvPr id="2" name="Rectangle 1">
            <a:extLst>
              <a:ext uri="{FF2B5EF4-FFF2-40B4-BE49-F238E27FC236}">
                <a16:creationId xmlns:a16="http://schemas.microsoft.com/office/drawing/2014/main" id="{E46E4FFC-145A-9697-29CF-6B265A98814C}"/>
              </a:ext>
            </a:extLst>
          </p:cNvPr>
          <p:cNvSpPr/>
          <p:nvPr/>
        </p:nvSpPr>
        <p:spPr>
          <a:xfrm>
            <a:off x="3931544" y="3282306"/>
            <a:ext cx="8036102" cy="2677656"/>
          </a:xfrm>
          <a:prstGeom prst="rect">
            <a:avLst/>
          </a:prstGeom>
          <a:noFill/>
          <a:ln>
            <a:noFill/>
          </a:ln>
        </p:spPr>
        <p:txBody>
          <a:bodyPr wrap="square">
            <a:spAutoFit/>
          </a:bodyPr>
          <a:lstStyle/>
          <a:p>
            <a:pPr marL="457200" lvl="0" indent="-457200" algn="just">
              <a:buFont typeface="Wingdings" panose="05000000000000000000" pitchFamily="2" charset="2"/>
              <a:buChar char="Ø"/>
            </a:pPr>
            <a:r>
              <a:rPr lang="en-US" sz="2800" b="1">
                <a:solidFill>
                  <a:srgbClr val="002060"/>
                </a:solidFill>
                <a:latin typeface="Times New Roman" pitchFamily="18" charset="0"/>
                <a:cs typeface="Times New Roman" pitchFamily="18" charset="0"/>
              </a:rPr>
              <a:t>Chia sẻ k</a:t>
            </a:r>
            <a:r>
              <a:rPr lang="vi-VN" sz="2800" b="1">
                <a:solidFill>
                  <a:srgbClr val="002060"/>
                </a:solidFill>
                <a:latin typeface="Times New Roman" pitchFamily="18" charset="0"/>
                <a:cs typeface="Times New Roman" pitchFamily="18" charset="0"/>
              </a:rPr>
              <a:t>inh nghiệm khi tìm kiếm các nguồn lực trong cộng đồng tại địa phương</a:t>
            </a:r>
            <a:endParaRPr lang="en-US" sz="2800" b="1">
              <a:solidFill>
                <a:srgbClr val="002060"/>
              </a:solidFill>
              <a:latin typeface="Times New Roman" pitchFamily="18" charset="0"/>
              <a:cs typeface="Times New Roman" pitchFamily="18" charset="0"/>
            </a:endParaRPr>
          </a:p>
          <a:p>
            <a:pPr marL="457200" lvl="0" indent="-457200" algn="just">
              <a:buFont typeface="Wingdings" panose="05000000000000000000" pitchFamily="2" charset="2"/>
              <a:buChar char="Ø"/>
            </a:pPr>
            <a:endParaRPr lang="en-US" sz="2800" b="1">
              <a:solidFill>
                <a:srgbClr val="002060"/>
              </a:solidFill>
              <a:latin typeface="Times New Roman" pitchFamily="18" charset="0"/>
              <a:cs typeface="Times New Roman" pitchFamily="18" charset="0"/>
            </a:endParaRPr>
          </a:p>
          <a:p>
            <a:pPr marL="457200" lvl="0" indent="-457200" algn="just">
              <a:buFont typeface="Wingdings" panose="05000000000000000000" pitchFamily="2" charset="2"/>
              <a:buChar char="Ø"/>
            </a:pPr>
            <a:r>
              <a:rPr lang="en-US" sz="2800" b="1">
                <a:solidFill>
                  <a:srgbClr val="002060"/>
                </a:solidFill>
                <a:latin typeface="Times New Roman" pitchFamily="18" charset="0"/>
                <a:cs typeface="Times New Roman" pitchFamily="18" charset="0"/>
              </a:rPr>
              <a:t>N</a:t>
            </a:r>
            <a:r>
              <a:rPr lang="vi-VN" sz="2800" b="1">
                <a:solidFill>
                  <a:srgbClr val="002060"/>
                </a:solidFill>
                <a:latin typeface="Times New Roman" pitchFamily="18" charset="0"/>
                <a:cs typeface="Times New Roman" pitchFamily="18" charset="0"/>
              </a:rPr>
              <a:t>hững câu chuyện thú vị hoặc các kết quả bất ngờ khi thiết lập các mối quan hệ xã hội và sẵn sàng chia sẻ, giúp đỡ cộng đồng</a:t>
            </a:r>
            <a:endParaRPr kumimoji="0" lang="vi-VN" sz="2800" b="1" u="none" strike="noStrike" kern="1200" cap="none" spc="0" normalizeH="0" baseline="0" noProof="0">
              <a:ln>
                <a:noFill/>
              </a:ln>
              <a:solidFill>
                <a:srgbClr val="00206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13561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CE85BD-F153-8FC9-1332-4B67B3AAB320}"/>
              </a:ext>
            </a:extLst>
          </p:cNvPr>
          <p:cNvSpPr txBox="1"/>
          <p:nvPr/>
        </p:nvSpPr>
        <p:spPr>
          <a:xfrm>
            <a:off x="207818" y="115977"/>
            <a:ext cx="11835246" cy="3102516"/>
          </a:xfrm>
          <a:prstGeom prst="rect">
            <a:avLst/>
          </a:prstGeom>
          <a:noFill/>
        </p:spPr>
        <p:txBody>
          <a:bodyPr wrap="square" rtlCol="0">
            <a:spAutoFit/>
          </a:bodyPr>
          <a:lstStyle/>
          <a:p>
            <a:pPr lvl="0" algn="just">
              <a:lnSpc>
                <a:spcPct val="110000"/>
              </a:lnSpc>
            </a:pPr>
            <a:r>
              <a:rPr lang="vi-VN" sz="3000">
                <a:solidFill>
                  <a:srgbClr val="002060"/>
                </a:solidFill>
                <a:latin typeface="+mj-lt"/>
              </a:rPr>
              <a:t>Trong quá trình phát triển, con người luôn có xu hướng thiết lập và duy trì các mối quan hệ xã hội. Chính sự tương tác với người khác giúp cá nhân phát triển về nhiều mặt. Chất lượng cuộc sống cũng nhờ đó mà dẫn được cải thiện. Vì vậy, các em phải luôn chủ động, tự tin trong thiết lập các mối quan hệ xã hội và sẵn sàng chia sẻ, giúp đỡ cộng đồng, góp phần thúc đẩy cộng đồng phát triển.</a:t>
            </a:r>
          </a:p>
        </p:txBody>
      </p:sp>
    </p:spTree>
    <p:extLst>
      <p:ext uri="{BB962C8B-B14F-4D97-AF65-F5344CB8AC3E}">
        <p14:creationId xmlns:p14="http://schemas.microsoft.com/office/powerpoint/2010/main" val="320017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CC38A49-D96F-1988-E68B-E6BD174E973D}"/>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03E1105-9ECC-5CD8-C67A-36677B8B2BD0}"/>
              </a:ext>
            </a:extLst>
          </p:cNvPr>
          <p:cNvSpPr/>
          <p:nvPr/>
        </p:nvSpPr>
        <p:spPr>
          <a:xfrm>
            <a:off x="266217" y="141790"/>
            <a:ext cx="11713579" cy="657442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9">
            <a:extLst>
              <a:ext uri="{FF2B5EF4-FFF2-40B4-BE49-F238E27FC236}">
                <a16:creationId xmlns:a16="http://schemas.microsoft.com/office/drawing/2014/main" id="{6A9FCC95-711B-04A0-CBDB-A0EB0FCFB296}"/>
              </a:ext>
            </a:extLst>
          </p:cNvPr>
          <p:cNvSpPr/>
          <p:nvPr/>
        </p:nvSpPr>
        <p:spPr>
          <a:xfrm>
            <a:off x="924128" y="114194"/>
            <a:ext cx="10398868" cy="82938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a:solidFill>
                  <a:srgbClr val="002060"/>
                </a:solidFill>
                <a:latin typeface="Times New Roman" panose="02020603050405020304" pitchFamily="18" charset="0"/>
                <a:ea typeface="Cambria" panose="02040503050406030204" pitchFamily="18" charset="0"/>
                <a:cs typeface="Times New Roman" panose="02020603050405020304" pitchFamily="18" charset="0"/>
              </a:rPr>
              <a:t>Ý nghĩa của sự khác biệt giữa các nền văn hoá</a:t>
            </a:r>
            <a:endParaRPr lang="en-US" sz="3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4577AA17-392A-823A-F3F3-2D81E22CD24F}"/>
              </a:ext>
            </a:extLst>
          </p:cNvPr>
          <p:cNvSpPr/>
          <p:nvPr/>
        </p:nvSpPr>
        <p:spPr>
          <a:xfrm>
            <a:off x="769248" y="1152240"/>
            <a:ext cx="10707516" cy="5355312"/>
          </a:xfrm>
          <a:prstGeom prst="rect">
            <a:avLst/>
          </a:prstGeom>
          <a:noFill/>
        </p:spPr>
        <p:txBody>
          <a:bodyPr wrap="square">
            <a:spAutoFit/>
          </a:bodyPr>
          <a:lstStyle/>
          <a:p>
            <a:pPr marL="457200" indent="-457200" algn="just">
              <a:buFont typeface="Wingdings" panose="05000000000000000000" pitchFamily="2" charset="2"/>
              <a:buChar char="ü"/>
            </a:pPr>
            <a:r>
              <a:rPr lang="vi-VN" sz="3800">
                <a:solidFill>
                  <a:schemeClr val="tx1">
                    <a:lumMod val="95000"/>
                    <a:lumOff val="5000"/>
                  </a:schemeClr>
                </a:solidFill>
                <a:latin typeface="Times New Roman" pitchFamily="18" charset="0"/>
                <a:cs typeface="Times New Roman" pitchFamily="18" charset="0"/>
              </a:rPr>
              <a:t>Tạo ra sự phong phú, đa dạng văn hoá của mỗi quốc gia.</a:t>
            </a:r>
            <a:endParaRPr lang="en-US" sz="3800">
              <a:solidFill>
                <a:schemeClr val="tx1">
                  <a:lumMod val="95000"/>
                  <a:lumOff val="5000"/>
                </a:schemeClr>
              </a:solidFill>
              <a:latin typeface="Times New Roman" pitchFamily="18" charset="0"/>
              <a:cs typeface="Times New Roman" pitchFamily="18" charset="0"/>
            </a:endParaRPr>
          </a:p>
          <a:p>
            <a:pPr marL="457200" indent="-457200" algn="just">
              <a:buFont typeface="Wingdings" panose="05000000000000000000" pitchFamily="2" charset="2"/>
              <a:buChar char="ü"/>
            </a:pPr>
            <a:endParaRPr lang="vi-VN" sz="3800">
              <a:solidFill>
                <a:schemeClr val="tx1">
                  <a:lumMod val="95000"/>
                  <a:lumOff val="5000"/>
                </a:schemeClr>
              </a:solidFill>
              <a:latin typeface="Times New Roman" pitchFamily="18" charset="0"/>
              <a:cs typeface="Times New Roman" pitchFamily="18" charset="0"/>
            </a:endParaRPr>
          </a:p>
          <a:p>
            <a:pPr marL="457200" indent="-457200" algn="just">
              <a:buFont typeface="Wingdings" panose="05000000000000000000" pitchFamily="2" charset="2"/>
              <a:buChar char="ü"/>
            </a:pPr>
            <a:r>
              <a:rPr lang="vi-VN" sz="3800">
                <a:solidFill>
                  <a:schemeClr val="tx1">
                    <a:lumMod val="95000"/>
                    <a:lumOff val="5000"/>
                  </a:schemeClr>
                </a:solidFill>
                <a:latin typeface="Times New Roman" pitchFamily="18" charset="0"/>
                <a:cs typeface="Times New Roman" pitchFamily="18" charset="0"/>
              </a:rPr>
              <a:t>Thể hiện tính độc đáo đặc trưng của mỗi nền văn hoá.</a:t>
            </a:r>
            <a:endParaRPr lang="en-US" sz="3800">
              <a:solidFill>
                <a:schemeClr val="tx1">
                  <a:lumMod val="95000"/>
                  <a:lumOff val="5000"/>
                </a:schemeClr>
              </a:solidFill>
              <a:latin typeface="Times New Roman" pitchFamily="18" charset="0"/>
              <a:cs typeface="Times New Roman" pitchFamily="18" charset="0"/>
            </a:endParaRPr>
          </a:p>
          <a:p>
            <a:pPr marL="457200" indent="-457200" algn="just">
              <a:buFont typeface="Wingdings" panose="05000000000000000000" pitchFamily="2" charset="2"/>
              <a:buChar char="ü"/>
            </a:pPr>
            <a:endParaRPr lang="vi-VN" sz="3800">
              <a:solidFill>
                <a:schemeClr val="tx1">
                  <a:lumMod val="95000"/>
                  <a:lumOff val="5000"/>
                </a:schemeClr>
              </a:solidFill>
              <a:latin typeface="Times New Roman" pitchFamily="18" charset="0"/>
              <a:cs typeface="Times New Roman" pitchFamily="18" charset="0"/>
            </a:endParaRPr>
          </a:p>
          <a:p>
            <a:pPr marL="457200" indent="-457200" algn="just">
              <a:buFont typeface="Wingdings" panose="05000000000000000000" pitchFamily="2" charset="2"/>
              <a:buChar char="ü"/>
            </a:pPr>
            <a:r>
              <a:rPr lang="vi-VN" sz="3800">
                <a:solidFill>
                  <a:schemeClr val="tx1">
                    <a:lumMod val="95000"/>
                    <a:lumOff val="5000"/>
                  </a:schemeClr>
                </a:solidFill>
                <a:latin typeface="Times New Roman" pitchFamily="18" charset="0"/>
                <a:cs typeface="Times New Roman" pitchFamily="18" charset="0"/>
              </a:rPr>
              <a:t>Thu hút khách du lịch.</a:t>
            </a:r>
            <a:endParaRPr lang="en-US" sz="3800">
              <a:solidFill>
                <a:schemeClr val="tx1">
                  <a:lumMod val="95000"/>
                  <a:lumOff val="5000"/>
                </a:schemeClr>
              </a:solidFill>
              <a:latin typeface="Times New Roman" pitchFamily="18" charset="0"/>
              <a:cs typeface="Times New Roman" pitchFamily="18" charset="0"/>
            </a:endParaRPr>
          </a:p>
          <a:p>
            <a:pPr marL="457200" indent="-457200" algn="just">
              <a:buFont typeface="Wingdings" panose="05000000000000000000" pitchFamily="2" charset="2"/>
              <a:buChar char="ü"/>
            </a:pPr>
            <a:endParaRPr lang="vi-VN" sz="3800">
              <a:solidFill>
                <a:schemeClr val="tx1">
                  <a:lumMod val="95000"/>
                  <a:lumOff val="5000"/>
                </a:schemeClr>
              </a:solidFill>
              <a:latin typeface="Times New Roman" pitchFamily="18" charset="0"/>
              <a:cs typeface="Times New Roman" pitchFamily="18" charset="0"/>
            </a:endParaRPr>
          </a:p>
          <a:p>
            <a:pPr marL="457200" indent="-457200" algn="just">
              <a:buFont typeface="Wingdings" panose="05000000000000000000" pitchFamily="2" charset="2"/>
              <a:buChar char="ü"/>
            </a:pPr>
            <a:r>
              <a:rPr lang="vi-VN" sz="3800">
                <a:solidFill>
                  <a:schemeClr val="tx1">
                    <a:lumMod val="95000"/>
                    <a:lumOff val="5000"/>
                  </a:schemeClr>
                </a:solidFill>
                <a:latin typeface="Times New Roman" pitchFamily="18" charset="0"/>
                <a:cs typeface="Times New Roman" pitchFamily="18" charset="0"/>
              </a:rPr>
              <a:t>Tạo ra sự đa dạng trong văn hóa trên thế giới</a:t>
            </a:r>
          </a:p>
        </p:txBody>
      </p:sp>
    </p:spTree>
    <p:extLst>
      <p:ext uri="{BB962C8B-B14F-4D97-AF65-F5344CB8AC3E}">
        <p14:creationId xmlns:p14="http://schemas.microsoft.com/office/powerpoint/2010/main" val="31343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down)">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xEl>
                                              <p:pRg st="2" end="2"/>
                                            </p:txEl>
                                          </p:spTgt>
                                        </p:tgtEl>
                                        <p:attrNameLst>
                                          <p:attrName>style.visibility</p:attrName>
                                        </p:attrNameLst>
                                      </p:cBhvr>
                                      <p:to>
                                        <p:strVal val="visible"/>
                                      </p:to>
                                    </p:set>
                                    <p:animEffect transition="in" filter="wipe(down)">
                                      <p:cBhvr>
                                        <p:cTn id="12" dur="500"/>
                                        <p:tgtEl>
                                          <p:spTgt spid="1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xEl>
                                              <p:pRg st="4" end="4"/>
                                            </p:txEl>
                                          </p:spTgt>
                                        </p:tgtEl>
                                        <p:attrNameLst>
                                          <p:attrName>style.visibility</p:attrName>
                                        </p:attrNameLst>
                                      </p:cBhvr>
                                      <p:to>
                                        <p:strVal val="visible"/>
                                      </p:to>
                                    </p:set>
                                    <p:animEffect transition="in" filter="wipe(down)">
                                      <p:cBhvr>
                                        <p:cTn id="17" dur="500"/>
                                        <p:tgtEl>
                                          <p:spTgt spid="1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xEl>
                                              <p:pRg st="6" end="6"/>
                                            </p:txEl>
                                          </p:spTgt>
                                        </p:tgtEl>
                                        <p:attrNameLst>
                                          <p:attrName>style.visibility</p:attrName>
                                        </p:attrNameLst>
                                      </p:cBhvr>
                                      <p:to>
                                        <p:strVal val="visible"/>
                                      </p:to>
                                    </p:set>
                                    <p:animEffect transition="in" filter="wipe(down)">
                                      <p:cBhvr>
                                        <p:cTn id="22" dur="500"/>
                                        <p:tgtEl>
                                          <p:spTgt spid="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D5AEF8D-C973-9F8D-1C5D-789C9FA4CF5C}"/>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65F5519-6496-570B-F5BF-78DEBE10B29B}"/>
              </a:ext>
            </a:extLst>
          </p:cNvPr>
          <p:cNvSpPr/>
          <p:nvPr/>
        </p:nvSpPr>
        <p:spPr>
          <a:xfrm>
            <a:off x="266217" y="141790"/>
            <a:ext cx="11713579" cy="657442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9">
            <a:extLst>
              <a:ext uri="{FF2B5EF4-FFF2-40B4-BE49-F238E27FC236}">
                <a16:creationId xmlns:a16="http://schemas.microsoft.com/office/drawing/2014/main" id="{5370A933-4CAD-BFD1-39E6-8502A55CE825}"/>
              </a:ext>
            </a:extLst>
          </p:cNvPr>
          <p:cNvSpPr/>
          <p:nvPr/>
        </p:nvSpPr>
        <p:spPr>
          <a:xfrm>
            <a:off x="1809345" y="133595"/>
            <a:ext cx="8871625" cy="103804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Cách thể hiện thái độ tôn trọng sự khác biệt giữa các nền văn hoá</a:t>
            </a:r>
            <a:endParaRPr lang="en-US" sz="3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7D016E50-3CDC-5301-A46D-0DBA5C1ABF91}"/>
              </a:ext>
            </a:extLst>
          </p:cNvPr>
          <p:cNvSpPr/>
          <p:nvPr/>
        </p:nvSpPr>
        <p:spPr>
          <a:xfrm>
            <a:off x="544738" y="1478778"/>
            <a:ext cx="11156535" cy="5016758"/>
          </a:xfrm>
          <a:prstGeom prst="rect">
            <a:avLst/>
          </a:prstGeom>
          <a:noFill/>
        </p:spPr>
        <p:txBody>
          <a:bodyPr wrap="square">
            <a:spAutoFit/>
          </a:bodyPr>
          <a:lstStyle/>
          <a:p>
            <a:pPr marL="457200" indent="-457200" algn="just">
              <a:buFont typeface="Wingdings" panose="05000000000000000000" pitchFamily="2" charset="2"/>
              <a:buChar char="ü"/>
            </a:pPr>
            <a:r>
              <a:rPr lang="vi-VN" sz="3200">
                <a:solidFill>
                  <a:schemeClr val="tx1">
                    <a:lumMod val="95000"/>
                    <a:lumOff val="5000"/>
                  </a:schemeClr>
                </a:solidFill>
                <a:latin typeface="Times New Roman" pitchFamily="18" charset="0"/>
                <a:cs typeface="Times New Roman" pitchFamily="18" charset="0"/>
              </a:rPr>
              <a:t>Không phán xét sự khác biệt của các nền văn hoá.</a:t>
            </a:r>
          </a:p>
          <a:p>
            <a:pPr marL="457200" indent="-457200" algn="just">
              <a:buFont typeface="Wingdings" panose="05000000000000000000" pitchFamily="2" charset="2"/>
              <a:buChar char="ü"/>
            </a:pPr>
            <a:r>
              <a:rPr lang="vi-VN" sz="3200">
                <a:solidFill>
                  <a:schemeClr val="tx1">
                    <a:lumMod val="95000"/>
                    <a:lumOff val="5000"/>
                  </a:schemeClr>
                </a:solidFill>
                <a:latin typeface="Times New Roman" pitchFamily="18" charset="0"/>
                <a:cs typeface="Times New Roman" pitchFamily="18" charset="0"/>
              </a:rPr>
              <a:t>Tiếp thu những giá trị tích cực, những nét đẹp của các nền văn hoá.</a:t>
            </a:r>
          </a:p>
          <a:p>
            <a:pPr marL="457200" indent="-457200" algn="just">
              <a:buFont typeface="Wingdings" panose="05000000000000000000" pitchFamily="2" charset="2"/>
              <a:buChar char="ü"/>
            </a:pPr>
            <a:r>
              <a:rPr lang="vi-VN" sz="3200">
                <a:solidFill>
                  <a:schemeClr val="tx1">
                    <a:lumMod val="95000"/>
                    <a:lumOff val="5000"/>
                  </a:schemeClr>
                </a:solidFill>
                <a:latin typeface="Times New Roman" pitchFamily="18" charset="0"/>
                <a:cs typeface="Times New Roman" pitchFamily="18" charset="0"/>
              </a:rPr>
              <a:t>Giới thiệu nét đẹp văn hoá của dân tộc mình cho bạn bè và mọi người.</a:t>
            </a:r>
          </a:p>
          <a:p>
            <a:pPr marL="457200" indent="-457200" algn="just">
              <a:buFont typeface="Wingdings" panose="05000000000000000000" pitchFamily="2" charset="2"/>
              <a:buChar char="ü"/>
            </a:pPr>
            <a:r>
              <a:rPr lang="vi-VN" sz="3200">
                <a:solidFill>
                  <a:schemeClr val="tx1">
                    <a:lumMod val="95000"/>
                    <a:lumOff val="5000"/>
                  </a:schemeClr>
                </a:solidFill>
                <a:latin typeface="Times New Roman" pitchFamily="18" charset="0"/>
                <a:cs typeface="Times New Roman" pitchFamily="18" charset="0"/>
              </a:rPr>
              <a:t>Tôn trọng và hiểu biết về các giá trị, quan niệm, và phong tục tập quán của các nền văn hoá khác nhau.</a:t>
            </a:r>
          </a:p>
          <a:p>
            <a:pPr marL="457200" indent="-457200" algn="just">
              <a:buFont typeface="Wingdings" panose="05000000000000000000" pitchFamily="2" charset="2"/>
              <a:buChar char="ü"/>
            </a:pPr>
            <a:r>
              <a:rPr lang="vi-VN" sz="3200">
                <a:solidFill>
                  <a:schemeClr val="tx1">
                    <a:lumMod val="95000"/>
                    <a:lumOff val="5000"/>
                  </a:schemeClr>
                </a:solidFill>
                <a:latin typeface="Times New Roman" pitchFamily="18" charset="0"/>
                <a:cs typeface="Times New Roman" pitchFamily="18" charset="0"/>
              </a:rPr>
              <a:t>Tích cực học hỏi và tìm hiểu về văn hoá của người khác.</a:t>
            </a:r>
          </a:p>
          <a:p>
            <a:pPr marL="457200" indent="-457200" algn="just">
              <a:buFont typeface="Wingdings" panose="05000000000000000000" pitchFamily="2" charset="2"/>
              <a:buChar char="ü"/>
            </a:pPr>
            <a:r>
              <a:rPr lang="vi-VN" sz="3200">
                <a:solidFill>
                  <a:schemeClr val="tx1">
                    <a:lumMod val="95000"/>
                    <a:lumOff val="5000"/>
                  </a:schemeClr>
                </a:solidFill>
                <a:latin typeface="Times New Roman" pitchFamily="18" charset="0"/>
                <a:cs typeface="Times New Roman" pitchFamily="18" charset="0"/>
              </a:rPr>
              <a:t>Tôn trọng và đánh giá cao sự đa dạng và sự khác biệt trong giao tiếp, hành vi và suy nghĩ.</a:t>
            </a:r>
          </a:p>
        </p:txBody>
      </p:sp>
    </p:spTree>
    <p:extLst>
      <p:ext uri="{BB962C8B-B14F-4D97-AF65-F5344CB8AC3E}">
        <p14:creationId xmlns:p14="http://schemas.microsoft.com/office/powerpoint/2010/main" val="86241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down)">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wipe(down)">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wipe(down)">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wipe(down)">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wipe(down)">
                                      <p:cBhvr>
                                        <p:cTn id="27" dur="500"/>
                                        <p:tgtEl>
                                          <p:spTgt spid="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xEl>
                                              <p:pRg st="5" end="5"/>
                                            </p:txEl>
                                          </p:spTgt>
                                        </p:tgtEl>
                                        <p:attrNameLst>
                                          <p:attrName>style.visibility</p:attrName>
                                        </p:attrNameLst>
                                      </p:cBhvr>
                                      <p:to>
                                        <p:strVal val="visible"/>
                                      </p:to>
                                    </p:set>
                                    <p:animEffect transition="in" filter="wipe(down)">
                                      <p:cBhvr>
                                        <p:cTn id="32"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34DDCFC-27DA-BE94-5C17-3C034C699FCD}"/>
              </a:ext>
            </a:extLst>
          </p:cNvPr>
          <p:cNvSpPr/>
          <p:nvPr/>
        </p:nvSpPr>
        <p:spPr>
          <a:xfrm>
            <a:off x="266217" y="141790"/>
            <a:ext cx="11713579" cy="657442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 marR="0" lvl="0" indent="0" algn="just" defTabSz="914400" rtl="0" eaLnBrk="1" fontAlgn="auto" latinLnBrk="0" hangingPunct="1">
              <a:lnSpc>
                <a:spcPct val="115000"/>
              </a:lnSpc>
              <a:spcBef>
                <a:spcPts val="275"/>
              </a:spcBef>
              <a:spcAft>
                <a:spcPts val="275"/>
              </a:spcAft>
              <a:buClrTx/>
              <a:buSzTx/>
              <a:buFontTx/>
              <a:buNone/>
              <a:tabLst/>
              <a:defRPr/>
            </a:pPr>
            <a:r>
              <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Arial" panose="020B0604020202020204" pitchFamily="34" charset="0"/>
                <a:cs typeface="Times New Roman" panose="02020603050405020304" pitchFamily="18" charset="0"/>
              </a:rPr>
              <a:t>+ Lượt 1, nhóm 1 sẽ cử một thành viên làm phóng viên, thực hiện phỏng vấn các HS trong 3 nhóm còn lại.</a:t>
            </a: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Arial" panose="020B0604020202020204" pitchFamily="34" charset="0"/>
                <a:cs typeface="+mn-cs"/>
              </a:rPr>
              <a:t>+ Lượt 2, nhóm 2 sẽ cử một thành viên làm phóng viên, thực hiện phỏng vấn các HS trong 3 nhóm còn lại. Lần lượt như vậy, cả 4 nhóm thông qua 4 lượt chơi làm phóng viên phỏng vấn một số HS trong lớp.</a:t>
            </a: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6E5EB7BA-5C72-6037-5ADD-94967E935FD6}"/>
              </a:ext>
            </a:extLst>
          </p:cNvPr>
          <p:cNvGrpSpPr/>
          <p:nvPr/>
        </p:nvGrpSpPr>
        <p:grpSpPr>
          <a:xfrm>
            <a:off x="457201" y="7253"/>
            <a:ext cx="11225349" cy="1364347"/>
            <a:chOff x="4468888" y="47205"/>
            <a:chExt cx="7725584" cy="3675681"/>
          </a:xfrm>
          <a:solidFill>
            <a:schemeClr val="accent2">
              <a:lumMod val="75000"/>
            </a:schemeClr>
          </a:solidFill>
        </p:grpSpPr>
        <p:sp>
          <p:nvSpPr>
            <p:cNvPr id="4" name="Round Same Side Corner Rectangle 11">
              <a:extLst>
                <a:ext uri="{FF2B5EF4-FFF2-40B4-BE49-F238E27FC236}">
                  <a16:creationId xmlns:a16="http://schemas.microsoft.com/office/drawing/2014/main" id="{AB31FD77-23CA-0379-D875-99339B276DE5}"/>
                </a:ext>
              </a:extLst>
            </p:cNvPr>
            <p:cNvSpPr/>
            <p:nvPr/>
          </p:nvSpPr>
          <p:spPr>
            <a:xfrm flipV="1">
              <a:off x="4468888" y="84190"/>
              <a:ext cx="7725584" cy="3638696"/>
            </a:xfrm>
            <a:prstGeom prst="round2SameRect">
              <a:avLst>
                <a:gd name="adj1" fmla="val 37720"/>
                <a:gd name="adj2" fmla="val 0"/>
              </a:avLst>
            </a:prstGeom>
            <a:solidFill>
              <a:schemeClr val="accent2">
                <a:lumMod val="75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itchFamily="18" charset="0"/>
                <a:ea typeface="+mn-ea"/>
                <a:cs typeface="+mn-cs"/>
              </a:endParaRPr>
            </a:p>
          </p:txBody>
        </p:sp>
        <p:sp>
          <p:nvSpPr>
            <p:cNvPr id="7" name="TextBox 6">
              <a:extLst>
                <a:ext uri="{FF2B5EF4-FFF2-40B4-BE49-F238E27FC236}">
                  <a16:creationId xmlns:a16="http://schemas.microsoft.com/office/drawing/2014/main" id="{71623061-6B04-1F9F-5A9B-A2C27202D1D8}"/>
                </a:ext>
              </a:extLst>
            </p:cNvPr>
            <p:cNvSpPr txBox="1"/>
            <p:nvPr/>
          </p:nvSpPr>
          <p:spPr>
            <a:xfrm>
              <a:off x="4504847" y="47205"/>
              <a:ext cx="7689624" cy="21546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a:ln>
                    <a:noFill/>
                  </a:ln>
                  <a:solidFill>
                    <a:prstClr val="white"/>
                  </a:solidFill>
                  <a:effectLst/>
                  <a:uLnTx/>
                  <a:uFillTx/>
                  <a:latin typeface="Cambria" pitchFamily="18" charset="0"/>
                  <a:ea typeface="+mn-ea"/>
                  <a:cs typeface="Arial" panose="020B0604020202020204" pitchFamily="34" charset="0"/>
                </a:rPr>
                <a:t>Hoạt động 2: Đóng vai thể hiện thái độ tôn trọng sự khác biệt giữa các nền văn hoá trong tình huống mà em biết. Chia sẻ suy nghĩ của em về vấn đề tôn trọng khác biệt nền văn hóa trong thời đại ngày nay.</a:t>
              </a:r>
            </a:p>
          </p:txBody>
        </p:sp>
      </p:grpSp>
      <p:pic>
        <p:nvPicPr>
          <p:cNvPr id="8" name="Picture 7">
            <a:extLst>
              <a:ext uri="{FF2B5EF4-FFF2-40B4-BE49-F238E27FC236}">
                <a16:creationId xmlns:a16="http://schemas.microsoft.com/office/drawing/2014/main" id="{D3D4DE9A-25D9-E3BC-840A-DEEEE3E1D34D}"/>
              </a:ext>
            </a:extLst>
          </p:cNvPr>
          <p:cNvPicPr>
            <a:picLocks noChangeAspect="1"/>
          </p:cNvPicPr>
          <p:nvPr/>
        </p:nvPicPr>
        <p:blipFill rotWithShape="1">
          <a:blip r:embed="rId3">
            <a:extLst>
              <a:ext uri="{28A0092B-C50C-407E-A947-70E740481C1C}">
                <a14:useLocalDpi xmlns:a14="http://schemas.microsoft.com/office/drawing/2010/main" val="0"/>
              </a:ext>
            </a:extLst>
          </a:blip>
          <a:srcRect t="26257" b="-438"/>
          <a:stretch/>
        </p:blipFill>
        <p:spPr>
          <a:xfrm>
            <a:off x="786813" y="3872532"/>
            <a:ext cx="3669054" cy="2019792"/>
          </a:xfrm>
          <a:prstGeom prst="rect">
            <a:avLst/>
          </a:prstGeom>
        </p:spPr>
      </p:pic>
      <p:pic>
        <p:nvPicPr>
          <p:cNvPr id="16" name="Picture 2" descr="http://thquangtrung.hoankiem.edu.vn/upload/29321/fck/files/5(1).png">
            <a:extLst>
              <a:ext uri="{FF2B5EF4-FFF2-40B4-BE49-F238E27FC236}">
                <a16:creationId xmlns:a16="http://schemas.microsoft.com/office/drawing/2014/main" id="{F3C43FC3-172F-E8A0-D780-86BA4F2FDC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4466" y="1975586"/>
            <a:ext cx="2198038" cy="161781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06B6DC7-03A6-80D3-8901-EB54CD1D5B32}"/>
              </a:ext>
            </a:extLst>
          </p:cNvPr>
          <p:cNvSpPr/>
          <p:nvPr/>
        </p:nvSpPr>
        <p:spPr>
          <a:xfrm>
            <a:off x="3696512" y="1950362"/>
            <a:ext cx="7986037" cy="1391897"/>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marL="457200" indent="-457200" algn="just">
              <a:buFont typeface="Wingdings" pitchFamily="2" charset="2"/>
              <a:buChar char="Ø"/>
            </a:pPr>
            <a:r>
              <a:rPr lang="vi-VN" sz="2800" b="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Đóng vai thể hiện thái độ tôn trọng sự khác biệt giữa các nền văn hoá trong tình huống theo sự phân công sau:</a:t>
            </a:r>
            <a:endParaRPr lang="vi-VN" sz="28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63B3AF51-56DD-2408-7B68-BC920B1C9FE4}"/>
              </a:ext>
            </a:extLst>
          </p:cNvPr>
          <p:cNvSpPr/>
          <p:nvPr/>
        </p:nvSpPr>
        <p:spPr>
          <a:xfrm>
            <a:off x="6776017" y="3971416"/>
            <a:ext cx="4270510" cy="666465"/>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002060"/>
                </a:solidFill>
                <a:effectLst/>
                <a:uLnTx/>
                <a:uFillTx/>
                <a:latin typeface="Cambria" pitchFamily="18" charset="0"/>
                <a:ea typeface="+mn-ea"/>
                <a:cs typeface="Times New Roman" pitchFamily="18" charset="0"/>
              </a:rPr>
              <a:t>Tình</a:t>
            </a:r>
            <a:r>
              <a:rPr kumimoji="0" lang="en-US" sz="3000" b="1" i="0" u="none" strike="noStrike" kern="1200" cap="none" spc="0" normalizeH="0" noProof="0">
                <a:ln>
                  <a:noFill/>
                </a:ln>
                <a:solidFill>
                  <a:srgbClr val="002060"/>
                </a:solidFill>
                <a:effectLst/>
                <a:uLnTx/>
                <a:uFillTx/>
                <a:latin typeface="Cambria" pitchFamily="18" charset="0"/>
                <a:ea typeface="+mn-ea"/>
                <a:cs typeface="Times New Roman" pitchFamily="18" charset="0"/>
              </a:rPr>
              <a:t> huống 1</a:t>
            </a:r>
            <a:endParaRPr kumimoji="0" lang="vi-VN" sz="3000" b="1" i="0" u="none" strike="noStrike" kern="1200" cap="none" spc="0" normalizeH="0" baseline="0" noProof="0">
              <a:ln>
                <a:noFill/>
              </a:ln>
              <a:solidFill>
                <a:srgbClr val="002060"/>
              </a:solidFill>
              <a:effectLst/>
              <a:uLnTx/>
              <a:uFillTx/>
              <a:latin typeface="Cambria" pitchFamily="18" charset="0"/>
              <a:ea typeface="+mn-ea"/>
              <a:cs typeface="Times New Roman" pitchFamily="18" charset="0"/>
            </a:endParaRPr>
          </a:p>
        </p:txBody>
      </p:sp>
      <p:sp>
        <p:nvSpPr>
          <p:cNvPr id="25" name="Rectangle 24">
            <a:extLst>
              <a:ext uri="{FF2B5EF4-FFF2-40B4-BE49-F238E27FC236}">
                <a16:creationId xmlns:a16="http://schemas.microsoft.com/office/drawing/2014/main" id="{A651E594-E5A9-B101-BAC4-44D6C1C3C2C9}"/>
              </a:ext>
            </a:extLst>
          </p:cNvPr>
          <p:cNvSpPr/>
          <p:nvPr/>
        </p:nvSpPr>
        <p:spPr>
          <a:xfrm>
            <a:off x="6776017" y="5020709"/>
            <a:ext cx="4270510" cy="666465"/>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lvl="0" algn="r">
              <a:defRPr/>
            </a:pPr>
            <a:r>
              <a:rPr lang="en-US" sz="3000" b="1">
                <a:solidFill>
                  <a:srgbClr val="002060"/>
                </a:solidFill>
                <a:latin typeface="Cambria" pitchFamily="18" charset="0"/>
                <a:cs typeface="Times New Roman" pitchFamily="18" charset="0"/>
              </a:rPr>
              <a:t>Tình huống 2</a:t>
            </a:r>
            <a:endParaRPr lang="vi-VN" sz="3000" b="1">
              <a:solidFill>
                <a:srgbClr val="002060"/>
              </a:solidFill>
              <a:latin typeface="Cambria" pitchFamily="18" charset="0"/>
              <a:cs typeface="Times New Roman" pitchFamily="18" charset="0"/>
            </a:endParaRPr>
          </a:p>
        </p:txBody>
      </p:sp>
      <p:sp>
        <p:nvSpPr>
          <p:cNvPr id="26" name="Rounded Rectangle 16">
            <a:extLst>
              <a:ext uri="{FF2B5EF4-FFF2-40B4-BE49-F238E27FC236}">
                <a16:creationId xmlns:a16="http://schemas.microsoft.com/office/drawing/2014/main" id="{335C52A0-39CD-F74F-B40F-D51BCD075BD1}"/>
              </a:ext>
            </a:extLst>
          </p:cNvPr>
          <p:cNvSpPr/>
          <p:nvPr/>
        </p:nvSpPr>
        <p:spPr>
          <a:xfrm>
            <a:off x="5389137" y="4992533"/>
            <a:ext cx="2751793" cy="723670"/>
          </a:xfrm>
          <a:prstGeom prst="roundRect">
            <a:avLst>
              <a:gd name="adj" fmla="val 30702"/>
            </a:avLst>
          </a:prstGeom>
          <a:solidFill>
            <a:schemeClr val="accent1">
              <a:lumMod val="20000"/>
              <a:lumOff val="80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C00000"/>
                </a:solidFill>
                <a:effectLst/>
                <a:uLnTx/>
                <a:uFillTx/>
                <a:latin typeface="Cambria" pitchFamily="18" charset="0"/>
                <a:ea typeface="+mn-ea"/>
                <a:cs typeface="Times New Roman" pitchFamily="18" charset="0"/>
              </a:rPr>
              <a:t>Nhóm 3,4</a:t>
            </a:r>
          </a:p>
        </p:txBody>
      </p:sp>
      <p:sp>
        <p:nvSpPr>
          <p:cNvPr id="27" name="Rounded Rectangle 19">
            <a:extLst>
              <a:ext uri="{FF2B5EF4-FFF2-40B4-BE49-F238E27FC236}">
                <a16:creationId xmlns:a16="http://schemas.microsoft.com/office/drawing/2014/main" id="{1345E924-B85D-7518-E2B2-0BB952F57EA0}"/>
              </a:ext>
            </a:extLst>
          </p:cNvPr>
          <p:cNvSpPr/>
          <p:nvPr/>
        </p:nvSpPr>
        <p:spPr>
          <a:xfrm>
            <a:off x="5396396" y="3942813"/>
            <a:ext cx="2751793" cy="723670"/>
          </a:xfrm>
          <a:prstGeom prst="roundRect">
            <a:avLst>
              <a:gd name="adj" fmla="val 30702"/>
            </a:avLst>
          </a:prstGeom>
          <a:solidFill>
            <a:schemeClr val="accent1">
              <a:lumMod val="20000"/>
              <a:lumOff val="80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C00000"/>
                </a:solidFill>
                <a:effectLst/>
                <a:uLnTx/>
                <a:uFillTx/>
                <a:latin typeface="Cambria" pitchFamily="18" charset="0"/>
                <a:ea typeface="+mn-ea"/>
                <a:cs typeface="Times New Roman" pitchFamily="18" charset="0"/>
              </a:rPr>
              <a:t>Nhóm 1,2</a:t>
            </a:r>
          </a:p>
        </p:txBody>
      </p:sp>
    </p:spTree>
    <p:extLst>
      <p:ext uri="{BB962C8B-B14F-4D97-AF65-F5344CB8AC3E}">
        <p14:creationId xmlns:p14="http://schemas.microsoft.com/office/powerpoint/2010/main" val="344174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down)">
                                      <p:cBhvr>
                                        <p:cTn id="28" dur="500"/>
                                        <p:tgtEl>
                                          <p:spTgt spid="2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4" grpId="0" animBg="1"/>
      <p:bldP spid="25" grpId="0" animBg="1"/>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34DDCFC-27DA-BE94-5C17-3C034C699FCD}"/>
              </a:ext>
            </a:extLst>
          </p:cNvPr>
          <p:cNvSpPr/>
          <p:nvPr/>
        </p:nvSpPr>
        <p:spPr>
          <a:xfrm>
            <a:off x="266217" y="141790"/>
            <a:ext cx="11713579" cy="657442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14">
            <a:extLst>
              <a:ext uri="{FF2B5EF4-FFF2-40B4-BE49-F238E27FC236}">
                <a16:creationId xmlns:a16="http://schemas.microsoft.com/office/drawing/2014/main" id="{731210FD-E815-B1B6-5209-A8E693EF2BF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21932">
            <a:off x="118310" y="75833"/>
            <a:ext cx="1247553" cy="943462"/>
          </a:xfrm>
          <a:prstGeom prst="rect">
            <a:avLst/>
          </a:prstGeom>
        </p:spPr>
      </p:pic>
      <p:sp>
        <p:nvSpPr>
          <p:cNvPr id="6" name="Freeform 4">
            <a:extLst>
              <a:ext uri="{FF2B5EF4-FFF2-40B4-BE49-F238E27FC236}">
                <a16:creationId xmlns:a16="http://schemas.microsoft.com/office/drawing/2014/main" id="{FFA9803B-64A4-9074-E247-46A55A2B0EAD}"/>
              </a:ext>
            </a:extLst>
          </p:cNvPr>
          <p:cNvSpPr/>
          <p:nvPr/>
        </p:nvSpPr>
        <p:spPr>
          <a:xfrm>
            <a:off x="10747677" y="339129"/>
            <a:ext cx="530788" cy="421734"/>
          </a:xfrm>
          <a:custGeom>
            <a:avLst/>
            <a:gdLst/>
            <a:ahLst/>
            <a:cxnLst/>
            <a:rect l="l" t="t" r="r" b="b"/>
            <a:pathLst>
              <a:path w="1162004" h="1162004">
                <a:moveTo>
                  <a:pt x="0" y="0"/>
                </a:moveTo>
                <a:lnTo>
                  <a:pt x="1162004" y="0"/>
                </a:lnTo>
                <a:lnTo>
                  <a:pt x="1162004" y="1162004"/>
                </a:lnTo>
                <a:lnTo>
                  <a:pt x="0" y="11620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le 22">
            <a:extLst>
              <a:ext uri="{FF2B5EF4-FFF2-40B4-BE49-F238E27FC236}">
                <a16:creationId xmlns:a16="http://schemas.microsoft.com/office/drawing/2014/main" id="{2DD368B1-4D64-93DB-23A9-08AE7ECB31EB}"/>
              </a:ext>
            </a:extLst>
          </p:cNvPr>
          <p:cNvSpPr/>
          <p:nvPr/>
        </p:nvSpPr>
        <p:spPr>
          <a:xfrm>
            <a:off x="511010" y="796953"/>
            <a:ext cx="11278913" cy="2157157"/>
          </a:xfrm>
          <a:prstGeom prst="roundRect">
            <a:avLst/>
          </a:prstGeom>
          <a:solidFill>
            <a:schemeClr val="accent5">
              <a:lumMod val="20000"/>
              <a:lumOff val="80000"/>
            </a:schemeClr>
          </a:solidFill>
          <a:ln w="1905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0DDAE3FC-16C2-BCB3-2A66-C83998D6513E}"/>
              </a:ext>
            </a:extLst>
          </p:cNvPr>
          <p:cNvSpPr/>
          <p:nvPr/>
        </p:nvSpPr>
        <p:spPr>
          <a:xfrm>
            <a:off x="646774" y="924765"/>
            <a:ext cx="11034216" cy="1815882"/>
          </a:xfrm>
          <a:prstGeom prst="rect">
            <a:avLst/>
          </a:prstGeom>
        </p:spPr>
        <p:txBody>
          <a:bodyPr wrap="square">
            <a:spAutoFit/>
          </a:bodyPr>
          <a:lstStyle/>
          <a:p>
            <a:pPr lvl="0" algn="just"/>
            <a:r>
              <a:rPr lang="vi-VN" sz="2800" b="1">
                <a:solidFill>
                  <a:srgbClr val="002060"/>
                </a:solidFill>
                <a:latin typeface="Cambria" pitchFamily="18" charset="0"/>
                <a:cs typeface="Times New Roman" pitchFamily="18" charset="0"/>
              </a:rPr>
              <a:t>Các bạn trong lớp em đang có cuộc tranh luận về chủ đề: “Phụ nữ Thái hiện đại nên hay không nên “tằng cẩu”– phong tục búi tóc cao để nhận diện đó là phụ nữ đã có chồng” vì có nhiều bất tiện trong cuộc sống hiện đại. Em hãy thể hiện ý kiến của mình về vấn đề này.</a:t>
            </a:r>
            <a:endParaRPr kumimoji="0" lang="en-US" sz="2800" b="1" i="1" u="none" strike="noStrike" kern="1200" cap="none" spc="0" normalizeH="0" baseline="0" noProof="0">
              <a:ln>
                <a:noFill/>
              </a:ln>
              <a:solidFill>
                <a:srgbClr val="002060"/>
              </a:solidFill>
              <a:effectLst/>
              <a:uLnTx/>
              <a:uFillTx/>
              <a:latin typeface="Cambria" pitchFamily="18" charset="0"/>
              <a:cs typeface="Times New Roman" pitchFamily="18" charset="0"/>
            </a:endParaRPr>
          </a:p>
        </p:txBody>
      </p:sp>
      <p:sp>
        <p:nvSpPr>
          <p:cNvPr id="7" name="Rectangle 6">
            <a:extLst>
              <a:ext uri="{FF2B5EF4-FFF2-40B4-BE49-F238E27FC236}">
                <a16:creationId xmlns:a16="http://schemas.microsoft.com/office/drawing/2014/main" id="{7A2DB82C-76A1-1E45-F328-A7450ECEAD0A}"/>
              </a:ext>
            </a:extLst>
          </p:cNvPr>
          <p:cNvSpPr/>
          <p:nvPr/>
        </p:nvSpPr>
        <p:spPr>
          <a:xfrm>
            <a:off x="484657" y="123854"/>
            <a:ext cx="4019249" cy="761999"/>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a:ln>
                <a:noFill/>
              </a:ln>
              <a:solidFill>
                <a:prstClr val="black"/>
              </a:solidFill>
              <a:effectLst/>
              <a:uLnTx/>
              <a:uFillTx/>
              <a:latin typeface="Cambria" pitchFamily="18" charset="0"/>
              <a:ea typeface="+mn-ea"/>
              <a:cs typeface="Times New Roman" pitchFamily="18" charset="0"/>
            </a:endParaRPr>
          </a:p>
        </p:txBody>
      </p:sp>
      <p:sp>
        <p:nvSpPr>
          <p:cNvPr id="8" name="Rectangle 7">
            <a:extLst>
              <a:ext uri="{FF2B5EF4-FFF2-40B4-BE49-F238E27FC236}">
                <a16:creationId xmlns:a16="http://schemas.microsoft.com/office/drawing/2014/main" id="{FD9CC888-45B7-6FCA-7F5C-ECACC6312B12}"/>
              </a:ext>
            </a:extLst>
          </p:cNvPr>
          <p:cNvSpPr/>
          <p:nvPr/>
        </p:nvSpPr>
        <p:spPr>
          <a:xfrm>
            <a:off x="1071640" y="212178"/>
            <a:ext cx="3432265" cy="5693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a:ln>
                  <a:noFill/>
                </a:ln>
                <a:solidFill>
                  <a:srgbClr val="002060"/>
                </a:solidFill>
                <a:effectLst/>
                <a:uLnTx/>
                <a:uFillTx/>
                <a:latin typeface="Cambria" pitchFamily="18" charset="0"/>
                <a:ea typeface="+mn-ea"/>
                <a:cs typeface="Times New Roman" pitchFamily="18" charset="0"/>
              </a:rPr>
              <a:t>Tình</a:t>
            </a:r>
            <a:r>
              <a:rPr kumimoji="0" lang="en-US" sz="3100" b="1" i="0" u="none" strike="noStrike" kern="1200" cap="none" spc="0" normalizeH="0" noProof="0">
                <a:ln>
                  <a:noFill/>
                </a:ln>
                <a:solidFill>
                  <a:srgbClr val="002060"/>
                </a:solidFill>
                <a:effectLst/>
                <a:uLnTx/>
                <a:uFillTx/>
                <a:latin typeface="Cambria" pitchFamily="18" charset="0"/>
                <a:ea typeface="+mn-ea"/>
                <a:cs typeface="Times New Roman" pitchFamily="18" charset="0"/>
              </a:rPr>
              <a:t> huống 1</a:t>
            </a:r>
            <a:endParaRPr kumimoji="0" lang="en-US" sz="3100" b="1" i="1" u="none" strike="noStrike" kern="1200" cap="none" spc="0" normalizeH="0" baseline="0" noProof="0">
              <a:ln>
                <a:noFill/>
              </a:ln>
              <a:solidFill>
                <a:srgbClr val="002060"/>
              </a:solidFill>
              <a:effectLst/>
              <a:uLnTx/>
              <a:uFillTx/>
              <a:latin typeface="Cambria" pitchFamily="18" charset="0"/>
              <a:ea typeface="+mn-ea"/>
              <a:cs typeface="Times New Roman" pitchFamily="18" charset="0"/>
            </a:endParaRPr>
          </a:p>
        </p:txBody>
      </p:sp>
      <p:sp>
        <p:nvSpPr>
          <p:cNvPr id="9" name="Diamond 8">
            <a:extLst>
              <a:ext uri="{FF2B5EF4-FFF2-40B4-BE49-F238E27FC236}">
                <a16:creationId xmlns:a16="http://schemas.microsoft.com/office/drawing/2014/main" id="{35DC5D29-85E2-C3F3-0581-58D3989D080A}"/>
              </a:ext>
            </a:extLst>
          </p:cNvPr>
          <p:cNvSpPr/>
          <p:nvPr/>
        </p:nvSpPr>
        <p:spPr>
          <a:xfrm>
            <a:off x="93740" y="141570"/>
            <a:ext cx="827321" cy="744283"/>
          </a:xfrm>
          <a:prstGeom prst="diamon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a:ln>
                <a:noFill/>
              </a:ln>
              <a:solidFill>
                <a:prstClr val="white"/>
              </a:solidFill>
              <a:effectLst/>
              <a:uLnTx/>
              <a:uFillTx/>
              <a:latin typeface="Cambria" pitchFamily="18" charset="0"/>
              <a:ea typeface="+mn-ea"/>
              <a:cs typeface="Times New Roman" pitchFamily="18" charset="0"/>
            </a:endParaRPr>
          </a:p>
        </p:txBody>
      </p:sp>
      <p:sp>
        <p:nvSpPr>
          <p:cNvPr id="11" name="Rounded Rectangle 29">
            <a:extLst>
              <a:ext uri="{FF2B5EF4-FFF2-40B4-BE49-F238E27FC236}">
                <a16:creationId xmlns:a16="http://schemas.microsoft.com/office/drawing/2014/main" id="{B9D7338F-140D-51EA-B57E-308834E7ABC4}"/>
              </a:ext>
            </a:extLst>
          </p:cNvPr>
          <p:cNvSpPr/>
          <p:nvPr/>
        </p:nvSpPr>
        <p:spPr>
          <a:xfrm>
            <a:off x="266218" y="3642264"/>
            <a:ext cx="5380646" cy="3073946"/>
          </a:xfrm>
          <a:prstGeom prst="roundRect">
            <a:avLst/>
          </a:prstGeom>
          <a:solidFill>
            <a:schemeClr val="bg1"/>
          </a:solidFill>
          <a:ln w="28575">
            <a:solidFill>
              <a:srgbClr val="17A81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9CEA5014-BFB9-921E-A975-93A7F27AEF99}"/>
              </a:ext>
            </a:extLst>
          </p:cNvPr>
          <p:cNvSpPr/>
          <p:nvPr/>
        </p:nvSpPr>
        <p:spPr>
          <a:xfrm>
            <a:off x="310125" y="3849708"/>
            <a:ext cx="5292832" cy="2677656"/>
          </a:xfrm>
          <a:prstGeom prst="rect">
            <a:avLst/>
          </a:prstGeom>
        </p:spPr>
        <p:txBody>
          <a:bodyPr wrap="square">
            <a:spAutoFit/>
          </a:bodyPr>
          <a:lstStyle/>
          <a:p>
            <a:pPr lvl="0" algn="just"/>
            <a:r>
              <a:rPr lang="vi-VN" sz="2800" i="1">
                <a:solidFill>
                  <a:srgbClr val="C00000"/>
                </a:solidFill>
                <a:latin typeface="Cambria" pitchFamily="18" charset="0"/>
                <a:cs typeface="Times New Roman" pitchFamily="18" charset="0"/>
              </a:rPr>
              <a:t>- “Tằng cẩu” là nét văn hóa truyền thống đẹp, lưu truyền nhiều thế hệ và đặc trưng của dân tộc Thái, nên thiết kế trang phục, mũ bảo hiểm phù hợp với búi tóc chứ không nên bỏ phong tục.</a:t>
            </a:r>
          </a:p>
        </p:txBody>
      </p:sp>
      <p:sp>
        <p:nvSpPr>
          <p:cNvPr id="13" name="Right Arrow 31">
            <a:extLst>
              <a:ext uri="{FF2B5EF4-FFF2-40B4-BE49-F238E27FC236}">
                <a16:creationId xmlns:a16="http://schemas.microsoft.com/office/drawing/2014/main" id="{84834E2D-D10D-4243-155B-870374C63E96}"/>
              </a:ext>
            </a:extLst>
          </p:cNvPr>
          <p:cNvSpPr/>
          <p:nvPr/>
        </p:nvSpPr>
        <p:spPr>
          <a:xfrm rot="5400000">
            <a:off x="2715922" y="2915393"/>
            <a:ext cx="670217" cy="765590"/>
          </a:xfrm>
          <a:prstGeom prst="rightArrow">
            <a:avLst/>
          </a:prstGeom>
          <a:solidFill>
            <a:srgbClr val="CADFF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B47AB718-168E-4D65-3C67-C906E67E3CA4}"/>
              </a:ext>
            </a:extLst>
          </p:cNvPr>
          <p:cNvPicPr>
            <a:picLocks noChangeAspect="1"/>
          </p:cNvPicPr>
          <p:nvPr/>
        </p:nvPicPr>
        <p:blipFill>
          <a:blip r:embed="rId7"/>
          <a:stretch>
            <a:fillRect/>
          </a:stretch>
        </p:blipFill>
        <p:spPr>
          <a:xfrm>
            <a:off x="5835844" y="3298188"/>
            <a:ext cx="2979678" cy="3254022"/>
          </a:xfrm>
          <a:prstGeom prst="rect">
            <a:avLst/>
          </a:prstGeom>
        </p:spPr>
      </p:pic>
      <p:pic>
        <p:nvPicPr>
          <p:cNvPr id="16" name="Picture 15">
            <a:extLst>
              <a:ext uri="{FF2B5EF4-FFF2-40B4-BE49-F238E27FC236}">
                <a16:creationId xmlns:a16="http://schemas.microsoft.com/office/drawing/2014/main" id="{93BAEA1F-5661-2824-42CD-DE3204DDA08F}"/>
              </a:ext>
            </a:extLst>
          </p:cNvPr>
          <p:cNvPicPr>
            <a:picLocks noChangeAspect="1"/>
          </p:cNvPicPr>
          <p:nvPr/>
        </p:nvPicPr>
        <p:blipFill>
          <a:blip r:embed="rId8"/>
          <a:stretch>
            <a:fillRect/>
          </a:stretch>
        </p:blipFill>
        <p:spPr>
          <a:xfrm>
            <a:off x="8905682" y="3298188"/>
            <a:ext cx="2922814" cy="3254022"/>
          </a:xfrm>
          <a:prstGeom prst="rect">
            <a:avLst/>
          </a:prstGeom>
        </p:spPr>
      </p:pic>
    </p:spTree>
    <p:extLst>
      <p:ext uri="{BB962C8B-B14F-4D97-AF65-F5344CB8AC3E}">
        <p14:creationId xmlns:p14="http://schemas.microsoft.com/office/powerpoint/2010/main" val="350792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up)">
                                      <p:cBhvr>
                                        <p:cTn id="33" dur="500"/>
                                        <p:tgtEl>
                                          <p:spTgt spid="16"/>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up)">
                                      <p:cBhvr>
                                        <p:cTn id="36" dur="500"/>
                                        <p:tgtEl>
                                          <p:spTgt spid="11"/>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up)">
                                      <p:cBhvr>
                                        <p:cTn id="39" dur="500"/>
                                        <p:tgtEl>
                                          <p:spTgt spid="12"/>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up)">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4" grpId="0"/>
      <p:bldP spid="7" grpId="0" animBg="1"/>
      <p:bldP spid="8" grpId="0"/>
      <p:bldP spid="9" grpId="0" animBg="1"/>
      <p:bldP spid="11" grpId="0" animBg="1"/>
      <p:bldP spid="12"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34DDCFC-27DA-BE94-5C17-3C034C699FCD}"/>
              </a:ext>
            </a:extLst>
          </p:cNvPr>
          <p:cNvSpPr/>
          <p:nvPr/>
        </p:nvSpPr>
        <p:spPr>
          <a:xfrm>
            <a:off x="266217" y="141790"/>
            <a:ext cx="11713579" cy="657442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14">
            <a:extLst>
              <a:ext uri="{FF2B5EF4-FFF2-40B4-BE49-F238E27FC236}">
                <a16:creationId xmlns:a16="http://schemas.microsoft.com/office/drawing/2014/main" id="{731210FD-E815-B1B6-5209-A8E693EF2BF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21932">
            <a:off x="118310" y="75833"/>
            <a:ext cx="1247553" cy="943462"/>
          </a:xfrm>
          <a:prstGeom prst="rect">
            <a:avLst/>
          </a:prstGeom>
        </p:spPr>
      </p:pic>
      <p:sp>
        <p:nvSpPr>
          <p:cNvPr id="6" name="Freeform 4">
            <a:extLst>
              <a:ext uri="{FF2B5EF4-FFF2-40B4-BE49-F238E27FC236}">
                <a16:creationId xmlns:a16="http://schemas.microsoft.com/office/drawing/2014/main" id="{FFA9803B-64A4-9074-E247-46A55A2B0EAD}"/>
              </a:ext>
            </a:extLst>
          </p:cNvPr>
          <p:cNvSpPr/>
          <p:nvPr/>
        </p:nvSpPr>
        <p:spPr>
          <a:xfrm>
            <a:off x="10747677" y="339129"/>
            <a:ext cx="530788" cy="421734"/>
          </a:xfrm>
          <a:custGeom>
            <a:avLst/>
            <a:gdLst/>
            <a:ahLst/>
            <a:cxnLst/>
            <a:rect l="l" t="t" r="r" b="b"/>
            <a:pathLst>
              <a:path w="1162004" h="1162004">
                <a:moveTo>
                  <a:pt x="0" y="0"/>
                </a:moveTo>
                <a:lnTo>
                  <a:pt x="1162004" y="0"/>
                </a:lnTo>
                <a:lnTo>
                  <a:pt x="1162004" y="1162004"/>
                </a:lnTo>
                <a:lnTo>
                  <a:pt x="0" y="11620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le 22">
            <a:extLst>
              <a:ext uri="{FF2B5EF4-FFF2-40B4-BE49-F238E27FC236}">
                <a16:creationId xmlns:a16="http://schemas.microsoft.com/office/drawing/2014/main" id="{2DD368B1-4D64-93DB-23A9-08AE7ECB31EB}"/>
              </a:ext>
            </a:extLst>
          </p:cNvPr>
          <p:cNvSpPr/>
          <p:nvPr/>
        </p:nvSpPr>
        <p:spPr>
          <a:xfrm>
            <a:off x="511010" y="796953"/>
            <a:ext cx="11278913" cy="1440409"/>
          </a:xfrm>
          <a:prstGeom prst="roundRect">
            <a:avLst/>
          </a:prstGeom>
          <a:solidFill>
            <a:schemeClr val="accent2">
              <a:lumMod val="40000"/>
              <a:lumOff val="60000"/>
            </a:schemeClr>
          </a:solidFill>
          <a:ln w="1905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0DDAE3FC-16C2-BCB3-2A66-C83998D6513E}"/>
              </a:ext>
            </a:extLst>
          </p:cNvPr>
          <p:cNvSpPr/>
          <p:nvPr/>
        </p:nvSpPr>
        <p:spPr>
          <a:xfrm>
            <a:off x="646774" y="885853"/>
            <a:ext cx="11034216" cy="1246495"/>
          </a:xfrm>
          <a:prstGeom prst="rect">
            <a:avLst/>
          </a:prstGeom>
        </p:spPr>
        <p:txBody>
          <a:bodyPr wrap="square">
            <a:spAutoFit/>
          </a:bodyPr>
          <a:lstStyle/>
          <a:p>
            <a:pPr lvl="0" algn="just"/>
            <a:r>
              <a:rPr lang="vi-VN" sz="2500" b="1">
                <a:solidFill>
                  <a:srgbClr val="002060"/>
                </a:solidFill>
                <a:latin typeface="Cambria" pitchFamily="18" charset="0"/>
                <a:cs typeface="Times New Roman" pitchFamily="18" charset="0"/>
              </a:rPr>
              <a:t>Trong một buổi giao lưu văn hoá các dân tộc của trường em, một số bạn ngồi dưới thì thào bình luận "Bộ trang phục của dân tộc A đẹp hơn bộ trang phục của dân tộc B". Em hãy bày tỏ quan điểm của mình.</a:t>
            </a:r>
            <a:endParaRPr kumimoji="0" lang="en-US" sz="2500" b="1" i="1" u="none" strike="noStrike" kern="1200" cap="none" spc="0" normalizeH="0" baseline="0" noProof="0">
              <a:ln>
                <a:noFill/>
              </a:ln>
              <a:solidFill>
                <a:srgbClr val="002060"/>
              </a:solidFill>
              <a:effectLst/>
              <a:uLnTx/>
              <a:uFillTx/>
              <a:latin typeface="Cambria" pitchFamily="18" charset="0"/>
              <a:cs typeface="Times New Roman" pitchFamily="18" charset="0"/>
            </a:endParaRPr>
          </a:p>
        </p:txBody>
      </p:sp>
      <p:sp>
        <p:nvSpPr>
          <p:cNvPr id="7" name="Rectangle 6">
            <a:extLst>
              <a:ext uri="{FF2B5EF4-FFF2-40B4-BE49-F238E27FC236}">
                <a16:creationId xmlns:a16="http://schemas.microsoft.com/office/drawing/2014/main" id="{7A2DB82C-76A1-1E45-F328-A7450ECEAD0A}"/>
              </a:ext>
            </a:extLst>
          </p:cNvPr>
          <p:cNvSpPr/>
          <p:nvPr/>
        </p:nvSpPr>
        <p:spPr>
          <a:xfrm>
            <a:off x="484657" y="123854"/>
            <a:ext cx="3411077" cy="761999"/>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a:ln>
                <a:noFill/>
              </a:ln>
              <a:solidFill>
                <a:prstClr val="black"/>
              </a:solidFill>
              <a:effectLst/>
              <a:uLnTx/>
              <a:uFillTx/>
              <a:latin typeface="Cambria" pitchFamily="18" charset="0"/>
              <a:ea typeface="+mn-ea"/>
              <a:cs typeface="Times New Roman" pitchFamily="18" charset="0"/>
            </a:endParaRPr>
          </a:p>
        </p:txBody>
      </p:sp>
      <p:sp>
        <p:nvSpPr>
          <p:cNvPr id="8" name="Rectangle 7">
            <a:extLst>
              <a:ext uri="{FF2B5EF4-FFF2-40B4-BE49-F238E27FC236}">
                <a16:creationId xmlns:a16="http://schemas.microsoft.com/office/drawing/2014/main" id="{FD9CC888-45B7-6FCA-7F5C-ECACC6312B12}"/>
              </a:ext>
            </a:extLst>
          </p:cNvPr>
          <p:cNvSpPr/>
          <p:nvPr/>
        </p:nvSpPr>
        <p:spPr>
          <a:xfrm>
            <a:off x="1071641" y="212178"/>
            <a:ext cx="2996570" cy="5693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a:ln>
                  <a:noFill/>
                </a:ln>
                <a:solidFill>
                  <a:srgbClr val="002060"/>
                </a:solidFill>
                <a:effectLst/>
                <a:uLnTx/>
                <a:uFillTx/>
                <a:latin typeface="Cambria" pitchFamily="18" charset="0"/>
                <a:ea typeface="+mn-ea"/>
                <a:cs typeface="Times New Roman" pitchFamily="18" charset="0"/>
              </a:rPr>
              <a:t>Tình</a:t>
            </a:r>
            <a:r>
              <a:rPr kumimoji="0" lang="en-US" sz="3100" b="1" i="0" u="none" strike="noStrike" kern="1200" cap="none" spc="0" normalizeH="0" noProof="0">
                <a:ln>
                  <a:noFill/>
                </a:ln>
                <a:solidFill>
                  <a:srgbClr val="002060"/>
                </a:solidFill>
                <a:effectLst/>
                <a:uLnTx/>
                <a:uFillTx/>
                <a:latin typeface="Cambria" pitchFamily="18" charset="0"/>
                <a:ea typeface="+mn-ea"/>
                <a:cs typeface="Times New Roman" pitchFamily="18" charset="0"/>
              </a:rPr>
              <a:t> huống 2</a:t>
            </a:r>
            <a:endParaRPr kumimoji="0" lang="en-US" sz="3100" b="1" i="1" u="none" strike="noStrike" kern="1200" cap="none" spc="0" normalizeH="0" baseline="0" noProof="0">
              <a:ln>
                <a:noFill/>
              </a:ln>
              <a:solidFill>
                <a:srgbClr val="002060"/>
              </a:solidFill>
              <a:effectLst/>
              <a:uLnTx/>
              <a:uFillTx/>
              <a:latin typeface="Cambria" pitchFamily="18" charset="0"/>
              <a:ea typeface="+mn-ea"/>
              <a:cs typeface="Times New Roman" pitchFamily="18" charset="0"/>
            </a:endParaRPr>
          </a:p>
        </p:txBody>
      </p:sp>
      <p:sp>
        <p:nvSpPr>
          <p:cNvPr id="9" name="Diamond 8">
            <a:extLst>
              <a:ext uri="{FF2B5EF4-FFF2-40B4-BE49-F238E27FC236}">
                <a16:creationId xmlns:a16="http://schemas.microsoft.com/office/drawing/2014/main" id="{35DC5D29-85E2-C3F3-0581-58D3989D080A}"/>
              </a:ext>
            </a:extLst>
          </p:cNvPr>
          <p:cNvSpPr/>
          <p:nvPr/>
        </p:nvSpPr>
        <p:spPr>
          <a:xfrm>
            <a:off x="93740" y="141570"/>
            <a:ext cx="827321" cy="744283"/>
          </a:xfrm>
          <a:prstGeom prst="diamond">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1" i="0" u="none" strike="noStrike" kern="1200" cap="none" spc="0" normalizeH="0" baseline="0" noProof="0">
              <a:ln>
                <a:noFill/>
              </a:ln>
              <a:solidFill>
                <a:prstClr val="white"/>
              </a:solidFill>
              <a:effectLst/>
              <a:uLnTx/>
              <a:uFillTx/>
              <a:latin typeface="Cambria" pitchFamily="18" charset="0"/>
              <a:ea typeface="+mn-ea"/>
              <a:cs typeface="Times New Roman" pitchFamily="18" charset="0"/>
            </a:endParaRPr>
          </a:p>
        </p:txBody>
      </p:sp>
      <p:sp>
        <p:nvSpPr>
          <p:cNvPr id="10" name="Rounded Rectangle 29">
            <a:extLst>
              <a:ext uri="{FF2B5EF4-FFF2-40B4-BE49-F238E27FC236}">
                <a16:creationId xmlns:a16="http://schemas.microsoft.com/office/drawing/2014/main" id="{A42D8787-7B42-6B2A-BA9A-00FB01DCC940}"/>
              </a:ext>
            </a:extLst>
          </p:cNvPr>
          <p:cNvSpPr/>
          <p:nvPr/>
        </p:nvSpPr>
        <p:spPr>
          <a:xfrm>
            <a:off x="511010" y="2916546"/>
            <a:ext cx="4063953" cy="3484253"/>
          </a:xfrm>
          <a:prstGeom prst="roundRect">
            <a:avLst/>
          </a:prstGeom>
          <a:solidFill>
            <a:schemeClr val="bg1"/>
          </a:solidFill>
          <a:ln w="28575">
            <a:solidFill>
              <a:srgbClr val="17A81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7A3AA904-C2F1-26AF-4841-FBEF7830C347}"/>
              </a:ext>
            </a:extLst>
          </p:cNvPr>
          <p:cNvSpPr/>
          <p:nvPr/>
        </p:nvSpPr>
        <p:spPr>
          <a:xfrm>
            <a:off x="765510" y="3135131"/>
            <a:ext cx="3608831" cy="3108543"/>
          </a:xfrm>
          <a:prstGeom prst="rect">
            <a:avLst/>
          </a:prstGeom>
        </p:spPr>
        <p:txBody>
          <a:bodyPr wrap="square">
            <a:spAutoFit/>
          </a:bodyPr>
          <a:lstStyle/>
          <a:p>
            <a:pPr lvl="0" algn="just"/>
            <a:r>
              <a:rPr lang="vi-VN" sz="2800" i="1">
                <a:solidFill>
                  <a:srgbClr val="C00000"/>
                </a:solidFill>
                <a:latin typeface="Cambria" pitchFamily="18" charset="0"/>
                <a:cs typeface="Times New Roman" pitchFamily="18" charset="0"/>
              </a:rPr>
              <a:t>Em không nên học theo các bạn và phán xét văn hóa trang phục của các dân tộc vì ý nghĩa của bộ trang phục là nét riêng của mỗi dân tộc.</a:t>
            </a:r>
          </a:p>
        </p:txBody>
      </p:sp>
      <p:sp>
        <p:nvSpPr>
          <p:cNvPr id="15" name="Right Arrow 31">
            <a:extLst>
              <a:ext uri="{FF2B5EF4-FFF2-40B4-BE49-F238E27FC236}">
                <a16:creationId xmlns:a16="http://schemas.microsoft.com/office/drawing/2014/main" id="{A26B5379-9D0C-EE54-DCF7-0ACB5276D19D}"/>
              </a:ext>
            </a:extLst>
          </p:cNvPr>
          <p:cNvSpPr/>
          <p:nvPr/>
        </p:nvSpPr>
        <p:spPr>
          <a:xfrm rot="5400000">
            <a:off x="2207877" y="2225766"/>
            <a:ext cx="670217" cy="765590"/>
          </a:xfrm>
          <a:prstGeom prst="rightArrow">
            <a:avLst/>
          </a:prstGeom>
          <a:solidFill>
            <a:srgbClr val="CADFF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50" name="Picture 2">
            <a:extLst>
              <a:ext uri="{FF2B5EF4-FFF2-40B4-BE49-F238E27FC236}">
                <a16:creationId xmlns:a16="http://schemas.microsoft.com/office/drawing/2014/main" id="{2D5E38C9-62E6-A7D9-630D-AA6699E49F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4963" y="3123991"/>
            <a:ext cx="7448740" cy="2613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96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outVertical)">
                                      <p:cBhvr>
                                        <p:cTn id="18" dur="500"/>
                                        <p:tgtEl>
                                          <p:spTgt spid="3"/>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out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up)">
                                      <p:cBhvr>
                                        <p:cTn id="26" dur="500"/>
                                        <p:tgtEl>
                                          <p:spTgt spid="1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up)">
                                      <p:cBhvr>
                                        <p:cTn id="32" dur="500"/>
                                        <p:tgtEl>
                                          <p:spTgt spid="15"/>
                                        </p:tgtEl>
                                      </p:cBhvr>
                                    </p:animEffect>
                                  </p:childTnLst>
                                </p:cTn>
                              </p:par>
                              <p:par>
                                <p:cTn id="33" presetID="22" presetClass="entr" presetSubtype="1" fill="hold" nodeType="withEffect">
                                  <p:stCondLst>
                                    <p:cond delay="0"/>
                                  </p:stCondLst>
                                  <p:childTnLst>
                                    <p:set>
                                      <p:cBhvr>
                                        <p:cTn id="34" dur="1" fill="hold">
                                          <p:stCondLst>
                                            <p:cond delay="0"/>
                                          </p:stCondLst>
                                        </p:cTn>
                                        <p:tgtEl>
                                          <p:spTgt spid="2050"/>
                                        </p:tgtEl>
                                        <p:attrNameLst>
                                          <p:attrName>style.visibility</p:attrName>
                                        </p:attrNameLst>
                                      </p:cBhvr>
                                      <p:to>
                                        <p:strVal val="visible"/>
                                      </p:to>
                                    </p:set>
                                    <p:animEffect transition="in" filter="wipe(up)">
                                      <p:cBhvr>
                                        <p:cTn id="3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P spid="9" grpId="0" animBg="1"/>
      <p:bldP spid="10" grpId="0" animBg="1"/>
      <p:bldP spid="14" grpId="0"/>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6000"/>
            <a:lum/>
          </a:blip>
          <a:srcRect/>
          <a:stretch>
            <a:fillRect/>
          </a:stretch>
        </a:blipFill>
        <a:effectLst/>
      </p:bgPr>
    </p:bg>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B51ABD98-3E00-6F22-F8C0-5CFA3C48D2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075" y="1364850"/>
            <a:ext cx="6081832" cy="6081832"/>
          </a:xfrm>
          <a:prstGeom prst="rect">
            <a:avLst/>
          </a:prstGeom>
          <a:noFill/>
          <a:extLst>
            <a:ext uri="{909E8E84-426E-40DD-AFC4-6F175D3DCCD1}">
              <a14:hiddenFill xmlns:a14="http://schemas.microsoft.com/office/drawing/2010/main">
                <a:solidFill>
                  <a:srgbClr val="FFFFFF"/>
                </a:solidFill>
              </a14:hiddenFill>
            </a:ext>
          </a:extLst>
        </p:spPr>
      </p:pic>
      <p:sp>
        <p:nvSpPr>
          <p:cNvPr id="8" name="Cloud Callout 15">
            <a:extLst>
              <a:ext uri="{FF2B5EF4-FFF2-40B4-BE49-F238E27FC236}">
                <a16:creationId xmlns:a16="http://schemas.microsoft.com/office/drawing/2014/main" id="{7F965D0B-8894-E338-B33B-879CE427CA97}"/>
              </a:ext>
            </a:extLst>
          </p:cNvPr>
          <p:cNvSpPr/>
          <p:nvPr/>
        </p:nvSpPr>
        <p:spPr>
          <a:xfrm rot="193232">
            <a:off x="4602296" y="-42167"/>
            <a:ext cx="6981561" cy="3130835"/>
          </a:xfrm>
          <a:prstGeom prst="cloudCallout">
            <a:avLst>
              <a:gd name="adj1" fmla="val -67533"/>
              <a:gd name="adj2" fmla="val 50750"/>
            </a:avLst>
          </a:prstGeom>
          <a:solidFill>
            <a:srgbClr val="70AD47">
              <a:lumMod val="20000"/>
              <a:lumOff val="80000"/>
            </a:srgbClr>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1"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endParaRPr>
          </a:p>
        </p:txBody>
      </p:sp>
      <p:sp>
        <p:nvSpPr>
          <p:cNvPr id="9" name="Rectangle 8">
            <a:extLst>
              <a:ext uri="{FF2B5EF4-FFF2-40B4-BE49-F238E27FC236}">
                <a16:creationId xmlns:a16="http://schemas.microsoft.com/office/drawing/2014/main" id="{707057E5-CF58-6EC4-C7E6-5B388C1D7FCE}"/>
              </a:ext>
            </a:extLst>
          </p:cNvPr>
          <p:cNvSpPr/>
          <p:nvPr/>
        </p:nvSpPr>
        <p:spPr>
          <a:xfrm>
            <a:off x="5113713" y="413331"/>
            <a:ext cx="5958726" cy="2219838"/>
          </a:xfrm>
          <a:prstGeom prst="rect">
            <a:avLst/>
          </a:prstGeom>
          <a:noFill/>
          <a:ln>
            <a:noFill/>
          </a:ln>
        </p:spPr>
        <p:txBody>
          <a:bodyPr wrap="square">
            <a:spAutoFit/>
          </a:bodyPr>
          <a:lstStyle/>
          <a:p>
            <a:pPr lvl="0" algn="ctr">
              <a:lnSpc>
                <a:spcPct val="150000"/>
              </a:lnSpc>
            </a:pPr>
            <a:r>
              <a:rPr lang="en-US" sz="3200" b="1" i="1">
                <a:solidFill>
                  <a:schemeClr val="accent4">
                    <a:lumMod val="50000"/>
                  </a:schemeClr>
                </a:solidFill>
                <a:latin typeface="Times New Roman" pitchFamily="18" charset="0"/>
                <a:cs typeface="Times New Roman" pitchFamily="18" charset="0"/>
              </a:rPr>
              <a:t>Chia sẻ suy nghĩ của em về vấn đề tôn trọng khác biệt nền văn hóa trong thời đại ngày nay.</a:t>
            </a:r>
            <a:endParaRPr kumimoji="0" lang="vi-VN" sz="3200" b="1" i="1" u="none" strike="noStrike" kern="1200" cap="none" spc="0" normalizeH="0" baseline="0" noProof="0">
              <a:ln>
                <a:noFill/>
              </a:ln>
              <a:solidFill>
                <a:schemeClr val="accent4">
                  <a:lumMod val="50000"/>
                </a:schemeClr>
              </a:solidFill>
              <a:effectLst/>
              <a:uLnTx/>
              <a:uFillTx/>
              <a:latin typeface="Times New Roman" pitchFamily="18" charset="0"/>
              <a:cs typeface="Times New Roman" pitchFamily="18" charset="0"/>
            </a:endParaRPr>
          </a:p>
        </p:txBody>
      </p:sp>
      <p:sp>
        <p:nvSpPr>
          <p:cNvPr id="2" name="Rectangle 1">
            <a:extLst>
              <a:ext uri="{FF2B5EF4-FFF2-40B4-BE49-F238E27FC236}">
                <a16:creationId xmlns:a16="http://schemas.microsoft.com/office/drawing/2014/main" id="{4E6AE04A-7507-9A52-523E-FE0DBA5CDED1}"/>
              </a:ext>
            </a:extLst>
          </p:cNvPr>
          <p:cNvSpPr/>
          <p:nvPr/>
        </p:nvSpPr>
        <p:spPr>
          <a:xfrm>
            <a:off x="3931544" y="3282306"/>
            <a:ext cx="8036102" cy="2677656"/>
          </a:xfrm>
          <a:prstGeom prst="rect">
            <a:avLst/>
          </a:prstGeom>
          <a:noFill/>
          <a:ln>
            <a:noFill/>
          </a:ln>
        </p:spPr>
        <p:txBody>
          <a:bodyPr wrap="square">
            <a:spAutoFit/>
          </a:bodyPr>
          <a:lstStyle/>
          <a:p>
            <a:pPr marL="457200" lvl="0" indent="-457200" algn="just">
              <a:buFont typeface="Wingdings" panose="05000000000000000000" pitchFamily="2" charset="2"/>
              <a:buChar char="Ø"/>
            </a:pPr>
            <a:r>
              <a:rPr lang="en-US" sz="2800" b="1">
                <a:solidFill>
                  <a:srgbClr val="002060"/>
                </a:solidFill>
                <a:latin typeface="Times New Roman" pitchFamily="18" charset="0"/>
                <a:cs typeface="Times New Roman" pitchFamily="18" charset="0"/>
              </a:rPr>
              <a:t>Có nên giữ những phong tục tập quán đã không còn phù hợp với thời hiện đại?</a:t>
            </a:r>
          </a:p>
          <a:p>
            <a:pPr marL="457200" lvl="0" indent="-457200" algn="just">
              <a:buFont typeface="Wingdings" panose="05000000000000000000" pitchFamily="2" charset="2"/>
              <a:buChar char="Ø"/>
            </a:pPr>
            <a:endParaRPr lang="en-US" sz="2800" b="1">
              <a:solidFill>
                <a:srgbClr val="002060"/>
              </a:solidFill>
              <a:latin typeface="Times New Roman" pitchFamily="18" charset="0"/>
              <a:cs typeface="Times New Roman" pitchFamily="18" charset="0"/>
            </a:endParaRPr>
          </a:p>
          <a:p>
            <a:pPr marL="457200" lvl="0" indent="-457200" algn="just">
              <a:buFont typeface="Wingdings" panose="05000000000000000000" pitchFamily="2" charset="2"/>
              <a:buChar char="Ø"/>
            </a:pPr>
            <a:r>
              <a:rPr lang="en-US" sz="2800" b="1">
                <a:solidFill>
                  <a:srgbClr val="002060"/>
                </a:solidFill>
                <a:latin typeface="Times New Roman" pitchFamily="18" charset="0"/>
                <a:cs typeface="Times New Roman" pitchFamily="18" charset="0"/>
              </a:rPr>
              <a:t>Nếu muốn bảo tồn, gìn giữ những truyền thống văn hoá của các dân tộc trong thời hiện đại thì cần có những yếu tố đi kèm nào?,...).</a:t>
            </a:r>
            <a:endParaRPr kumimoji="0" lang="vi-VN" sz="2800" b="1" u="none" strike="noStrike" kern="1200" cap="none" spc="0" normalizeH="0" baseline="0" noProof="0">
              <a:ln>
                <a:noFill/>
              </a:ln>
              <a:solidFill>
                <a:srgbClr val="00206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610814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VÒNG QUAY MAY MẮN&amp;quot;&quot;/&gt;&lt;property id=&quot;20307&quot; value=&quot;270&quot;/&gt;&lt;/object&gt;&lt;object type=&quot;3&quot; unique_id=&quot;10004&quot;&gt;&lt;property id=&quot;20148&quot; value=&quot;5&quot;/&gt;&lt;property id=&quot;20300&quot; value=&quot;Slide 2&quot;/&gt;&lt;property id=&quot;20307&quot; value=&quot;269&quot;/&gt;&lt;/object&gt;&lt;object type=&quot;3&quot; unique_id=&quot;10005&quot;&gt;&lt;property id=&quot;20148&quot; value=&quot;5&quot;/&gt;&lt;property id=&quot;20300&quot; value=&quot;Slide 3&quot;/&gt;&lt;property id=&quot;20307&quot; value=&quot;273&quot;/&gt;&lt;/object&gt;&lt;object type=&quot;3&quot; unique_id=&quot;10006&quot;&gt;&lt;property id=&quot;20148&quot; value=&quot;5&quot;/&gt;&lt;property id=&quot;20300&quot; value=&quot;Slide 4&quot;/&gt;&lt;property id=&quot;20307&quot; value=&quot;274&quot;/&gt;&lt;/object&gt;&lt;object type=&quot;3&quot; unique_id=&quot;10007&quot;&gt;&lt;property id=&quot;20148&quot; value=&quot;5&quot;/&gt;&lt;property id=&quot;20300&quot; value=&quot;Slide 5&quot;/&gt;&lt;property id=&quot;20307&quot; value=&quot;278&quot;/&gt;&lt;/object&gt;&lt;object type=&quot;3&quot; unique_id=&quot;10008&quot;&gt;&lt;property id=&quot;20148&quot; value=&quot;5&quot;/&gt;&lt;property id=&quot;20300&quot; value=&quot;Slide 6&quot;/&gt;&lt;property id=&quot;20307&quot; value=&quot;275&quot;/&gt;&lt;/object&gt;&lt;object type=&quot;3&quot; unique_id=&quot;10009&quot;&gt;&lt;property id=&quot;20148&quot; value=&quot;5&quot;/&gt;&lt;property id=&quot;20300&quot; value=&quot;Slide 7&quot;/&gt;&lt;property id=&quot;20307&quot; value=&quot;277&quot;/&gt;&lt;/object&gt;&lt;object type=&quot;3&quot; unique_id=&quot;10010&quot;&gt;&lt;property id=&quot;20148&quot; value=&quot;5&quot;/&gt;&lt;property id=&quot;20300&quot; value=&quot;Slide 8&quot;/&gt;&lt;property id=&quot;20307&quot; value=&quot;276&quot;/&gt;&lt;/object&gt;&lt;object type=&quot;3&quot; unique_id=&quot;10011&quot;&gt;&lt;property id=&quot;20148&quot; value=&quot;5&quot;/&gt;&lt;property id=&quot;20300&quot; value=&quot;Slide 9&quot;/&gt;&lt;property id=&quot;20307&quot; value=&quot;279&quot;/&gt;&lt;/object&gt;&lt;object type=&quot;3&quot; unique_id=&quot;10012&quot;&gt;&lt;property id=&quot;20148&quot; value=&quot;5&quot;/&gt;&lt;property id=&quot;20300&quot; value=&quot;Slide 10&quot;/&gt;&lt;property id=&quot;20307&quot; value=&quot;280&quot;/&gt;&lt;/object&gt;&lt;object type=&quot;3&quot; unique_id=&quot;10013&quot;&gt;&lt;property id=&quot;20148&quot; value=&quot;5&quot;/&gt;&lt;property id=&quot;20300&quot; value=&quot;Slide 11&quot;/&gt;&lt;property id=&quot;20307&quot; value=&quot;281&quot;/&gt;&lt;/object&gt;&lt;/object&gt;&lt;object type=&quot;8&quot; unique_id=&quot;10028&quot;&gt;&lt;/object&gt;&lt;/object&gt;&lt;/database&gt;"/>
  <p:tag name="SECTOMILLISECCONVERTED"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reative Gradient ">
  <a:themeElements>
    <a:clrScheme name="Japan 1">
      <a:dk1>
        <a:srgbClr val="000000"/>
      </a:dk1>
      <a:lt1>
        <a:srgbClr val="FFFFFF"/>
      </a:lt1>
      <a:dk2>
        <a:srgbClr val="073A4B"/>
      </a:dk2>
      <a:lt2>
        <a:srgbClr val="E7E6E6"/>
      </a:lt2>
      <a:accent1>
        <a:srgbClr val="EE476E"/>
      </a:accent1>
      <a:accent2>
        <a:srgbClr val="E3B95A"/>
      </a:accent2>
      <a:accent3>
        <a:srgbClr val="07D69F"/>
      </a:accent3>
      <a:accent4>
        <a:srgbClr val="118AB1"/>
      </a:accent4>
      <a:accent5>
        <a:srgbClr val="073A4B"/>
      </a:accent5>
      <a:accent6>
        <a:srgbClr val="E7ECF2"/>
      </a:accent6>
      <a:hlink>
        <a:srgbClr val="E7456B"/>
      </a:hlink>
      <a:folHlink>
        <a:srgbClr val="F0C55F"/>
      </a:folHlink>
    </a:clrScheme>
    <a:fontScheme name="Japanese Template">
      <a:majorFont>
        <a:latin typeface="Meiryo UI"/>
        <a:ea typeface=""/>
        <a:cs typeface=""/>
      </a:majorFont>
      <a:minorFont>
        <a:latin typeface="Meiryo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38100">
          <a:solidFill>
            <a:schemeClr val="accent5">
              <a:lumMod val="75000"/>
              <a:lumOff val="25000"/>
            </a:schemeClr>
          </a:solid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1ED9C639-84DE-47D6-9311-DE22D096325C}" vid="{8897FD28-C2C5-4A9F-A28F-BC63F57A39B0}"/>
    </a:ext>
  </a:extLst>
</a:theme>
</file>

<file path=ppt/theme/theme3.xml><?xml version="1.0" encoding="utf-8"?>
<a:theme xmlns:a="http://schemas.openxmlformats.org/drawingml/2006/main" name="Nature Illustratio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31377.potx" id="{56A48130-F36A-41C3-8C0C-0EF853C6708B}" vid="{0432F83B-7085-406B-BFE7-677E72A6CAD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6504</TotalTime>
  <Words>2487</Words>
  <Application>Microsoft Office PowerPoint</Application>
  <PresentationFormat>Màn hình rộng</PresentationFormat>
  <Paragraphs>117</Paragraphs>
  <Slides>37</Slides>
  <Notes>0</Notes>
  <HiddenSlides>0</HiddenSlides>
  <MMClips>0</MMClips>
  <ScaleCrop>false</ScaleCrop>
  <HeadingPairs>
    <vt:vector size="6" baseType="variant">
      <vt:variant>
        <vt:lpstr>Phông được Dùng</vt:lpstr>
      </vt:variant>
      <vt:variant>
        <vt:i4>9</vt:i4>
      </vt:variant>
      <vt:variant>
        <vt:lpstr>Chủ đề</vt:lpstr>
      </vt:variant>
      <vt:variant>
        <vt:i4>3</vt:i4>
      </vt:variant>
      <vt:variant>
        <vt:lpstr>Tiêu đề Bản chiếu</vt:lpstr>
      </vt:variant>
      <vt:variant>
        <vt:i4>37</vt:i4>
      </vt:variant>
    </vt:vector>
  </HeadingPairs>
  <TitlesOfParts>
    <vt:vector size="49" baseType="lpstr">
      <vt:lpstr>Arial</vt:lpstr>
      <vt:lpstr>Calibri</vt:lpstr>
      <vt:lpstr>Meiryo UI</vt:lpstr>
      <vt:lpstr>Wingdings</vt:lpstr>
      <vt:lpstr>Times New Roman</vt:lpstr>
      <vt:lpstr>Calibri Light</vt:lpstr>
      <vt:lpstr>Cambria</vt:lpstr>
      <vt:lpstr>Segoe Print</vt:lpstr>
      <vt:lpstr>Book Antiqua</vt:lpstr>
      <vt:lpstr>1_Office Theme</vt:lpstr>
      <vt:lpstr>Creative Gradient </vt:lpstr>
      <vt:lpstr>Nature Illustration 16x9</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Tuyến Võ</cp:lastModifiedBy>
  <cp:revision>376</cp:revision>
  <dcterms:created xsi:type="dcterms:W3CDTF">2018-05-10T00:06:18Z</dcterms:created>
  <dcterms:modified xsi:type="dcterms:W3CDTF">2025-02-14T10:55:17Z</dcterms:modified>
</cp:coreProperties>
</file>